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4778" r:id="rId2"/>
    <p:sldId id="1010" r:id="rId3"/>
    <p:sldId id="4780" r:id="rId4"/>
    <p:sldId id="4779" r:id="rId5"/>
    <p:sldId id="4781" r:id="rId6"/>
    <p:sldId id="4782" r:id="rId7"/>
    <p:sldId id="4783" r:id="rId8"/>
    <p:sldId id="4784" r:id="rId9"/>
    <p:sldId id="4785" r:id="rId10"/>
    <p:sldId id="4786" r:id="rId11"/>
    <p:sldId id="275"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Roboto" panose="02000000000000000000" pitchFamily="2" charset="0"/>
      <p:regular r:id="rId18"/>
      <p:bold r:id="rId19"/>
      <p:italic r:id="rId20"/>
      <p:boldItalic r:id="rId21"/>
    </p:embeddedFont>
    <p:embeddedFont>
      <p:font typeface="Roboto Light" panose="02000000000000000000" pitchFamily="2" charset="0"/>
      <p:regular r:id="rId22"/>
      <p:italic r:id="rId23"/>
    </p:embeddedFont>
    <p:embeddedFont>
      <p:font typeface="Roboto Medium" panose="02000000000000000000" pitchFamily="2"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2"/>
            <p14:sldId id="4783"/>
            <p14:sldId id="4784"/>
            <p14:sldId id="4785"/>
            <p14:sldId id="4786"/>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74" autoAdjust="0"/>
    <p:restoredTop sz="91263" autoAdjust="0"/>
  </p:normalViewPr>
  <p:slideViewPr>
    <p:cSldViewPr snapToGrid="0" showGuides="1">
      <p:cViewPr varScale="1">
        <p:scale>
          <a:sx n="124" d="100"/>
          <a:sy n="124" d="100"/>
        </p:scale>
        <p:origin x="448" y="184"/>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4D8A91-1112-B342-A577-FED526AC989A}" type="doc">
      <dgm:prSet loTypeId="urn:microsoft.com/office/officeart/2008/layout/HexagonCluster" loCatId="" qsTypeId="urn:microsoft.com/office/officeart/2005/8/quickstyle/simple1" qsCatId="simple" csTypeId="urn:microsoft.com/office/officeart/2005/8/colors/accent1_2" csCatId="accent1" phldr="1"/>
      <dgm:spPr/>
      <dgm:t>
        <a:bodyPr/>
        <a:lstStyle/>
        <a:p>
          <a:endParaRPr lang="en-US"/>
        </a:p>
      </dgm:t>
    </dgm:pt>
    <dgm:pt modelId="{095282B6-D1D1-0843-8A4F-B27361B6B312}">
      <dgm:prSet phldrT="[Text]"/>
      <dgm:spPr/>
      <dgm:t>
        <a:bodyPr/>
        <a:lstStyle/>
        <a:p>
          <a:r>
            <a:rPr lang="en-US" dirty="0"/>
            <a:t>No.1 in Unit Price of Chip Bought</a:t>
          </a:r>
        </a:p>
      </dgm:t>
    </dgm:pt>
    <dgm:pt modelId="{4D0D3359-AC65-8B4E-BFDE-4BF8A8173454}" type="parTrans" cxnId="{52A2F4A2-FC23-C040-878C-0A45929EBDDF}">
      <dgm:prSet/>
      <dgm:spPr/>
      <dgm:t>
        <a:bodyPr/>
        <a:lstStyle/>
        <a:p>
          <a:endParaRPr lang="en-US"/>
        </a:p>
      </dgm:t>
    </dgm:pt>
    <dgm:pt modelId="{B9A1181A-67AF-8A47-BC20-3D5700E4EF8D}" type="sibTrans" cxnId="{52A2F4A2-FC23-C040-878C-0A45929EBDDF}">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3963" t="18651" r="13963" b="18651"/>
          </a:stretch>
        </a:blipFill>
      </dgm:spPr>
      <dgm:t>
        <a:bodyPr/>
        <a:lstStyle/>
        <a:p>
          <a:endParaRPr lang="en-US"/>
        </a:p>
      </dgm:t>
    </dgm:pt>
    <dgm:pt modelId="{E7751985-4360-A747-9AC8-C4F3B90F6A96}">
      <dgm:prSet phldrT="[Text]"/>
      <dgm:spPr/>
      <dgm:t>
        <a:bodyPr/>
        <a:lstStyle/>
        <a:p>
          <a:r>
            <a:rPr lang="en-US" dirty="0"/>
            <a:t>No.2 in Total Sales</a:t>
          </a:r>
        </a:p>
      </dgm:t>
    </dgm:pt>
    <dgm:pt modelId="{3475819F-5CAB-A14A-9B8C-88D73F74E8E4}" type="parTrans" cxnId="{514BE60D-AF67-8442-8E56-04F70F132BC3}">
      <dgm:prSet/>
      <dgm:spPr/>
      <dgm:t>
        <a:bodyPr/>
        <a:lstStyle/>
        <a:p>
          <a:endParaRPr lang="en-US"/>
        </a:p>
      </dgm:t>
    </dgm:pt>
    <dgm:pt modelId="{DCC07C48-28DE-924E-AD7E-CE201CB0995F}" type="sibTrans" cxnId="{514BE60D-AF67-8442-8E56-04F70F132BC3}">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1711" t="18651" r="11711" b="18651"/>
          </a:stretch>
        </a:blipFill>
      </dgm:spPr>
      <dgm:t>
        <a:bodyPr/>
        <a:lstStyle/>
        <a:p>
          <a:endParaRPr lang="en-US"/>
        </a:p>
      </dgm:t>
    </dgm:pt>
    <dgm:pt modelId="{9A7ECFEC-FBBA-E04F-9A04-2AE8EE83E522}">
      <dgm:prSet phldrT="[Text]"/>
      <dgm:spPr/>
      <dgm:t>
        <a:bodyPr/>
        <a:lstStyle/>
        <a:p>
          <a:r>
            <a:rPr lang="en-US" dirty="0"/>
            <a:t>No.1 in Number of Customers</a:t>
          </a:r>
        </a:p>
      </dgm:t>
    </dgm:pt>
    <dgm:pt modelId="{EE5ABE63-4469-2E49-89BE-037FDB0EC1B0}" type="parTrans" cxnId="{522A792D-58FD-9B43-8362-B74931AE49D5}">
      <dgm:prSet/>
      <dgm:spPr/>
      <dgm:t>
        <a:bodyPr/>
        <a:lstStyle/>
        <a:p>
          <a:endParaRPr lang="en-US"/>
        </a:p>
      </dgm:t>
    </dgm:pt>
    <dgm:pt modelId="{94CF6026-E629-B940-BE24-70E366EFFAA3}" type="sibTrans" cxnId="{522A792D-58FD-9B43-8362-B74931AE49D5}">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0247" t="22877" r="10247" b="12029"/>
          </a:stretch>
        </a:blipFill>
      </dgm:spPr>
      <dgm:t>
        <a:bodyPr/>
        <a:lstStyle/>
        <a:p>
          <a:endParaRPr lang="en-US"/>
        </a:p>
      </dgm:t>
    </dgm:pt>
    <dgm:pt modelId="{12977286-A088-6C4E-8FB3-395F88365958}" type="pres">
      <dgm:prSet presAssocID="{2D4D8A91-1112-B342-A577-FED526AC989A}" presName="Name0" presStyleCnt="0">
        <dgm:presLayoutVars>
          <dgm:chMax val="21"/>
          <dgm:chPref val="21"/>
        </dgm:presLayoutVars>
      </dgm:prSet>
      <dgm:spPr/>
    </dgm:pt>
    <dgm:pt modelId="{44896600-0A0E-FB4F-A780-F06FF3EE9291}" type="pres">
      <dgm:prSet presAssocID="{095282B6-D1D1-0843-8A4F-B27361B6B312}" presName="text1" presStyleCnt="0"/>
      <dgm:spPr/>
    </dgm:pt>
    <dgm:pt modelId="{1F298261-6E8E-D548-9332-090FB7FEE089}" type="pres">
      <dgm:prSet presAssocID="{095282B6-D1D1-0843-8A4F-B27361B6B312}" presName="textRepeatNode" presStyleLbl="alignNode1" presStyleIdx="0" presStyleCnt="3">
        <dgm:presLayoutVars>
          <dgm:chMax val="0"/>
          <dgm:chPref val="0"/>
          <dgm:bulletEnabled val="1"/>
        </dgm:presLayoutVars>
      </dgm:prSet>
      <dgm:spPr/>
    </dgm:pt>
    <dgm:pt modelId="{A59742CF-BB08-3D4C-9152-5E1384EFD74A}" type="pres">
      <dgm:prSet presAssocID="{095282B6-D1D1-0843-8A4F-B27361B6B312}" presName="textaccent1" presStyleCnt="0"/>
      <dgm:spPr/>
    </dgm:pt>
    <dgm:pt modelId="{B0EC886A-E324-C641-9FB5-1712061C937B}" type="pres">
      <dgm:prSet presAssocID="{095282B6-D1D1-0843-8A4F-B27361B6B312}" presName="accentRepeatNode" presStyleLbl="solidAlignAcc1" presStyleIdx="0" presStyleCnt="6"/>
      <dgm:spPr>
        <a:solidFill>
          <a:srgbClr val="C00000"/>
        </a:solidFill>
      </dgm:spPr>
    </dgm:pt>
    <dgm:pt modelId="{CF18CC8D-EAC4-9344-84F0-49C78261E18E}" type="pres">
      <dgm:prSet presAssocID="{B9A1181A-67AF-8A47-BC20-3D5700E4EF8D}" presName="image1" presStyleCnt="0"/>
      <dgm:spPr/>
    </dgm:pt>
    <dgm:pt modelId="{BBC2B02F-AB64-0A4B-92F7-266EC0084AEA}" type="pres">
      <dgm:prSet presAssocID="{B9A1181A-67AF-8A47-BC20-3D5700E4EF8D}" presName="imageRepeatNode" presStyleLbl="alignAcc1" presStyleIdx="0" presStyleCnt="3"/>
      <dgm:spPr/>
    </dgm:pt>
    <dgm:pt modelId="{1DC750F0-AD08-7A43-A403-7EE2E40E590B}" type="pres">
      <dgm:prSet presAssocID="{B9A1181A-67AF-8A47-BC20-3D5700E4EF8D}" presName="imageaccent1" presStyleCnt="0"/>
      <dgm:spPr/>
    </dgm:pt>
    <dgm:pt modelId="{7BEE4EDC-53FC-F349-8BF2-DCCD93A42908}" type="pres">
      <dgm:prSet presAssocID="{B9A1181A-67AF-8A47-BC20-3D5700E4EF8D}" presName="accentRepeatNode" presStyleLbl="solidAlignAcc1" presStyleIdx="1" presStyleCnt="6"/>
      <dgm:spPr>
        <a:solidFill>
          <a:srgbClr val="C00000"/>
        </a:solidFill>
        <a:ln>
          <a:solidFill>
            <a:schemeClr val="bg1"/>
          </a:solidFill>
        </a:ln>
      </dgm:spPr>
    </dgm:pt>
    <dgm:pt modelId="{DBE6500D-23D3-364D-9A2B-7E45BEA6DC73}" type="pres">
      <dgm:prSet presAssocID="{E7751985-4360-A747-9AC8-C4F3B90F6A96}" presName="text2" presStyleCnt="0"/>
      <dgm:spPr/>
    </dgm:pt>
    <dgm:pt modelId="{B7E22C21-1DD9-F044-A532-17867DC13E99}" type="pres">
      <dgm:prSet presAssocID="{E7751985-4360-A747-9AC8-C4F3B90F6A96}" presName="textRepeatNode" presStyleLbl="alignNode1" presStyleIdx="1" presStyleCnt="3">
        <dgm:presLayoutVars>
          <dgm:chMax val="0"/>
          <dgm:chPref val="0"/>
          <dgm:bulletEnabled val="1"/>
        </dgm:presLayoutVars>
      </dgm:prSet>
      <dgm:spPr/>
    </dgm:pt>
    <dgm:pt modelId="{497E9F37-C3FC-A142-BD37-19332B206EA3}" type="pres">
      <dgm:prSet presAssocID="{E7751985-4360-A747-9AC8-C4F3B90F6A96}" presName="textaccent2" presStyleCnt="0"/>
      <dgm:spPr/>
    </dgm:pt>
    <dgm:pt modelId="{7507B3AD-B89D-E042-AF75-F9327BCDDF02}" type="pres">
      <dgm:prSet presAssocID="{E7751985-4360-A747-9AC8-C4F3B90F6A96}" presName="accentRepeatNode" presStyleLbl="solidAlignAcc1" presStyleIdx="2" presStyleCnt="6"/>
      <dgm:spPr>
        <a:solidFill>
          <a:srgbClr val="FFFF00"/>
        </a:solidFill>
      </dgm:spPr>
    </dgm:pt>
    <dgm:pt modelId="{046FFBB9-11AD-5C4E-BB47-245EAAE0EC3E}" type="pres">
      <dgm:prSet presAssocID="{DCC07C48-28DE-924E-AD7E-CE201CB0995F}" presName="image2" presStyleCnt="0"/>
      <dgm:spPr/>
    </dgm:pt>
    <dgm:pt modelId="{6DC68B85-8D05-1F49-A016-F282D655B444}" type="pres">
      <dgm:prSet presAssocID="{DCC07C48-28DE-924E-AD7E-CE201CB0995F}" presName="imageRepeatNode" presStyleLbl="alignAcc1" presStyleIdx="1" presStyleCnt="3"/>
      <dgm:spPr/>
    </dgm:pt>
    <dgm:pt modelId="{FF1A92DA-1DAF-9647-84C5-C5C08EECAC63}" type="pres">
      <dgm:prSet presAssocID="{DCC07C48-28DE-924E-AD7E-CE201CB0995F}" presName="imageaccent2" presStyleCnt="0"/>
      <dgm:spPr/>
    </dgm:pt>
    <dgm:pt modelId="{A109A56E-DC36-2046-8791-878DC85893F8}" type="pres">
      <dgm:prSet presAssocID="{DCC07C48-28DE-924E-AD7E-CE201CB0995F}" presName="accentRepeatNode" presStyleLbl="solidAlignAcc1" presStyleIdx="3" presStyleCnt="6"/>
      <dgm:spPr>
        <a:solidFill>
          <a:srgbClr val="FFFF00"/>
        </a:solidFill>
      </dgm:spPr>
    </dgm:pt>
    <dgm:pt modelId="{70726705-2393-D74F-86C9-F546244D5562}" type="pres">
      <dgm:prSet presAssocID="{9A7ECFEC-FBBA-E04F-9A04-2AE8EE83E522}" presName="text3" presStyleCnt="0"/>
      <dgm:spPr/>
    </dgm:pt>
    <dgm:pt modelId="{EA9FDB21-D471-4A4E-BE3A-23C635DDF999}" type="pres">
      <dgm:prSet presAssocID="{9A7ECFEC-FBBA-E04F-9A04-2AE8EE83E522}" presName="textRepeatNode" presStyleLbl="alignNode1" presStyleIdx="2" presStyleCnt="3">
        <dgm:presLayoutVars>
          <dgm:chMax val="0"/>
          <dgm:chPref val="0"/>
          <dgm:bulletEnabled val="1"/>
        </dgm:presLayoutVars>
      </dgm:prSet>
      <dgm:spPr/>
    </dgm:pt>
    <dgm:pt modelId="{5E392952-489F-AC4E-8B5F-051039FDA363}" type="pres">
      <dgm:prSet presAssocID="{9A7ECFEC-FBBA-E04F-9A04-2AE8EE83E522}" presName="textaccent3" presStyleCnt="0"/>
      <dgm:spPr/>
    </dgm:pt>
    <dgm:pt modelId="{D86EA87D-12DF-254D-BDE8-B353715F8E30}" type="pres">
      <dgm:prSet presAssocID="{9A7ECFEC-FBBA-E04F-9A04-2AE8EE83E522}" presName="accentRepeatNode" presStyleLbl="solidAlignAcc1" presStyleIdx="4" presStyleCnt="6"/>
      <dgm:spPr>
        <a:solidFill>
          <a:srgbClr val="00B050"/>
        </a:solidFill>
      </dgm:spPr>
    </dgm:pt>
    <dgm:pt modelId="{CC84A77B-D0F1-8D4A-9905-B56156733FF4}" type="pres">
      <dgm:prSet presAssocID="{94CF6026-E629-B940-BE24-70E366EFFAA3}" presName="image3" presStyleCnt="0"/>
      <dgm:spPr/>
    </dgm:pt>
    <dgm:pt modelId="{BF7D6BFB-9571-B54B-AC48-A13B277AD3A6}" type="pres">
      <dgm:prSet presAssocID="{94CF6026-E629-B940-BE24-70E366EFFAA3}" presName="imageRepeatNode" presStyleLbl="alignAcc1" presStyleIdx="2" presStyleCnt="3"/>
      <dgm:spPr/>
    </dgm:pt>
    <dgm:pt modelId="{41621683-3693-B64E-9377-38AB7516C05F}" type="pres">
      <dgm:prSet presAssocID="{94CF6026-E629-B940-BE24-70E366EFFAA3}" presName="imageaccent3" presStyleCnt="0"/>
      <dgm:spPr/>
    </dgm:pt>
    <dgm:pt modelId="{A0EEBBB0-24B4-CE4C-857D-64F21A66F2F8}" type="pres">
      <dgm:prSet presAssocID="{94CF6026-E629-B940-BE24-70E366EFFAA3}" presName="accentRepeatNode" presStyleLbl="solidAlignAcc1" presStyleIdx="5" presStyleCnt="6"/>
      <dgm:spPr>
        <a:solidFill>
          <a:srgbClr val="00B050"/>
        </a:solidFill>
      </dgm:spPr>
    </dgm:pt>
  </dgm:ptLst>
  <dgm:cxnLst>
    <dgm:cxn modelId="{F8C8B604-A69A-7545-8143-617939C7089D}" type="presOf" srcId="{095282B6-D1D1-0843-8A4F-B27361B6B312}" destId="{1F298261-6E8E-D548-9332-090FB7FEE089}" srcOrd="0" destOrd="0" presId="urn:microsoft.com/office/officeart/2008/layout/HexagonCluster"/>
    <dgm:cxn modelId="{514BE60D-AF67-8442-8E56-04F70F132BC3}" srcId="{2D4D8A91-1112-B342-A577-FED526AC989A}" destId="{E7751985-4360-A747-9AC8-C4F3B90F6A96}" srcOrd="1" destOrd="0" parTransId="{3475819F-5CAB-A14A-9B8C-88D73F74E8E4}" sibTransId="{DCC07C48-28DE-924E-AD7E-CE201CB0995F}"/>
    <dgm:cxn modelId="{522A792D-58FD-9B43-8362-B74931AE49D5}" srcId="{2D4D8A91-1112-B342-A577-FED526AC989A}" destId="{9A7ECFEC-FBBA-E04F-9A04-2AE8EE83E522}" srcOrd="2" destOrd="0" parTransId="{EE5ABE63-4469-2E49-89BE-037FDB0EC1B0}" sibTransId="{94CF6026-E629-B940-BE24-70E366EFFAA3}"/>
    <dgm:cxn modelId="{83D08049-0EFE-EB4F-987B-62AD892B164B}" type="presOf" srcId="{2D4D8A91-1112-B342-A577-FED526AC989A}" destId="{12977286-A088-6C4E-8FB3-395F88365958}" srcOrd="0" destOrd="0" presId="urn:microsoft.com/office/officeart/2008/layout/HexagonCluster"/>
    <dgm:cxn modelId="{C8EE9878-AEC5-7F40-8BEA-C7EA560E61B6}" type="presOf" srcId="{DCC07C48-28DE-924E-AD7E-CE201CB0995F}" destId="{6DC68B85-8D05-1F49-A016-F282D655B444}" srcOrd="0" destOrd="0" presId="urn:microsoft.com/office/officeart/2008/layout/HexagonCluster"/>
    <dgm:cxn modelId="{52A2F4A2-FC23-C040-878C-0A45929EBDDF}" srcId="{2D4D8A91-1112-B342-A577-FED526AC989A}" destId="{095282B6-D1D1-0843-8A4F-B27361B6B312}" srcOrd="0" destOrd="0" parTransId="{4D0D3359-AC65-8B4E-BFDE-4BF8A8173454}" sibTransId="{B9A1181A-67AF-8A47-BC20-3D5700E4EF8D}"/>
    <dgm:cxn modelId="{746DE9B0-3FAA-0841-806B-E1043E719154}" type="presOf" srcId="{94CF6026-E629-B940-BE24-70E366EFFAA3}" destId="{BF7D6BFB-9571-B54B-AC48-A13B277AD3A6}" srcOrd="0" destOrd="0" presId="urn:microsoft.com/office/officeart/2008/layout/HexagonCluster"/>
    <dgm:cxn modelId="{678B23BA-FB54-4346-BB17-7BFD4F6ECBA3}" type="presOf" srcId="{B9A1181A-67AF-8A47-BC20-3D5700E4EF8D}" destId="{BBC2B02F-AB64-0A4B-92F7-266EC0084AEA}" srcOrd="0" destOrd="0" presId="urn:microsoft.com/office/officeart/2008/layout/HexagonCluster"/>
    <dgm:cxn modelId="{975674C6-A6C3-934E-B172-BDFD19032D16}" type="presOf" srcId="{E7751985-4360-A747-9AC8-C4F3B90F6A96}" destId="{B7E22C21-1DD9-F044-A532-17867DC13E99}" srcOrd="0" destOrd="0" presId="urn:microsoft.com/office/officeart/2008/layout/HexagonCluster"/>
    <dgm:cxn modelId="{E627E6CC-C561-DD43-846A-10FFFB36B25D}" type="presOf" srcId="{9A7ECFEC-FBBA-E04F-9A04-2AE8EE83E522}" destId="{EA9FDB21-D471-4A4E-BE3A-23C635DDF999}" srcOrd="0" destOrd="0" presId="urn:microsoft.com/office/officeart/2008/layout/HexagonCluster"/>
    <dgm:cxn modelId="{55037228-5F60-394D-87D7-5993B554B839}" type="presParOf" srcId="{12977286-A088-6C4E-8FB3-395F88365958}" destId="{44896600-0A0E-FB4F-A780-F06FF3EE9291}" srcOrd="0" destOrd="0" presId="urn:microsoft.com/office/officeart/2008/layout/HexagonCluster"/>
    <dgm:cxn modelId="{AFD94BF9-7858-2E42-A8D9-B2D2B1DDEF82}" type="presParOf" srcId="{44896600-0A0E-FB4F-A780-F06FF3EE9291}" destId="{1F298261-6E8E-D548-9332-090FB7FEE089}" srcOrd="0" destOrd="0" presId="urn:microsoft.com/office/officeart/2008/layout/HexagonCluster"/>
    <dgm:cxn modelId="{C53D1BEF-011C-BC4B-A7F7-B50E154FEEAC}" type="presParOf" srcId="{12977286-A088-6C4E-8FB3-395F88365958}" destId="{A59742CF-BB08-3D4C-9152-5E1384EFD74A}" srcOrd="1" destOrd="0" presId="urn:microsoft.com/office/officeart/2008/layout/HexagonCluster"/>
    <dgm:cxn modelId="{DB7CBA5D-9783-8E45-95B5-5FEA9EA67029}" type="presParOf" srcId="{A59742CF-BB08-3D4C-9152-5E1384EFD74A}" destId="{B0EC886A-E324-C641-9FB5-1712061C937B}" srcOrd="0" destOrd="0" presId="urn:microsoft.com/office/officeart/2008/layout/HexagonCluster"/>
    <dgm:cxn modelId="{9902E52C-C4EF-8B4F-8DF4-D4925D518759}" type="presParOf" srcId="{12977286-A088-6C4E-8FB3-395F88365958}" destId="{CF18CC8D-EAC4-9344-84F0-49C78261E18E}" srcOrd="2" destOrd="0" presId="urn:microsoft.com/office/officeart/2008/layout/HexagonCluster"/>
    <dgm:cxn modelId="{7CFDFFB1-8AAF-8E4B-A903-2AB2F5836F71}" type="presParOf" srcId="{CF18CC8D-EAC4-9344-84F0-49C78261E18E}" destId="{BBC2B02F-AB64-0A4B-92F7-266EC0084AEA}" srcOrd="0" destOrd="0" presId="urn:microsoft.com/office/officeart/2008/layout/HexagonCluster"/>
    <dgm:cxn modelId="{9BAD56D6-F370-044D-BE01-749099C13016}" type="presParOf" srcId="{12977286-A088-6C4E-8FB3-395F88365958}" destId="{1DC750F0-AD08-7A43-A403-7EE2E40E590B}" srcOrd="3" destOrd="0" presId="urn:microsoft.com/office/officeart/2008/layout/HexagonCluster"/>
    <dgm:cxn modelId="{E469C04D-56C0-AE40-91D7-54CCE296832B}" type="presParOf" srcId="{1DC750F0-AD08-7A43-A403-7EE2E40E590B}" destId="{7BEE4EDC-53FC-F349-8BF2-DCCD93A42908}" srcOrd="0" destOrd="0" presId="urn:microsoft.com/office/officeart/2008/layout/HexagonCluster"/>
    <dgm:cxn modelId="{9111C2D1-3736-CB47-8CCE-B26710F46355}" type="presParOf" srcId="{12977286-A088-6C4E-8FB3-395F88365958}" destId="{DBE6500D-23D3-364D-9A2B-7E45BEA6DC73}" srcOrd="4" destOrd="0" presId="urn:microsoft.com/office/officeart/2008/layout/HexagonCluster"/>
    <dgm:cxn modelId="{477DF38C-DD46-0C4B-8720-14AD78B6C36F}" type="presParOf" srcId="{DBE6500D-23D3-364D-9A2B-7E45BEA6DC73}" destId="{B7E22C21-1DD9-F044-A532-17867DC13E99}" srcOrd="0" destOrd="0" presId="urn:microsoft.com/office/officeart/2008/layout/HexagonCluster"/>
    <dgm:cxn modelId="{7F2B4D71-458C-5147-8C9B-4D5D482E9193}" type="presParOf" srcId="{12977286-A088-6C4E-8FB3-395F88365958}" destId="{497E9F37-C3FC-A142-BD37-19332B206EA3}" srcOrd="5" destOrd="0" presId="urn:microsoft.com/office/officeart/2008/layout/HexagonCluster"/>
    <dgm:cxn modelId="{740C1AFD-7737-4A42-BEC9-E92555FB6A12}" type="presParOf" srcId="{497E9F37-C3FC-A142-BD37-19332B206EA3}" destId="{7507B3AD-B89D-E042-AF75-F9327BCDDF02}" srcOrd="0" destOrd="0" presId="urn:microsoft.com/office/officeart/2008/layout/HexagonCluster"/>
    <dgm:cxn modelId="{2F6781A8-B80A-3B41-AD87-0BB3ECED5A1F}" type="presParOf" srcId="{12977286-A088-6C4E-8FB3-395F88365958}" destId="{046FFBB9-11AD-5C4E-BB47-245EAAE0EC3E}" srcOrd="6" destOrd="0" presId="urn:microsoft.com/office/officeart/2008/layout/HexagonCluster"/>
    <dgm:cxn modelId="{6EC6FEB7-779E-894B-A7E1-FF4363938C64}" type="presParOf" srcId="{046FFBB9-11AD-5C4E-BB47-245EAAE0EC3E}" destId="{6DC68B85-8D05-1F49-A016-F282D655B444}" srcOrd="0" destOrd="0" presId="urn:microsoft.com/office/officeart/2008/layout/HexagonCluster"/>
    <dgm:cxn modelId="{8ECA4DFD-EC85-EE4D-AAE1-FAD36C601CD6}" type="presParOf" srcId="{12977286-A088-6C4E-8FB3-395F88365958}" destId="{FF1A92DA-1DAF-9647-84C5-C5C08EECAC63}" srcOrd="7" destOrd="0" presId="urn:microsoft.com/office/officeart/2008/layout/HexagonCluster"/>
    <dgm:cxn modelId="{9C3ABCC3-A481-2C49-8F8B-6268A678E46A}" type="presParOf" srcId="{FF1A92DA-1DAF-9647-84C5-C5C08EECAC63}" destId="{A109A56E-DC36-2046-8791-878DC85893F8}" srcOrd="0" destOrd="0" presId="urn:microsoft.com/office/officeart/2008/layout/HexagonCluster"/>
    <dgm:cxn modelId="{9F8F3DE3-3FAF-534D-87F4-A3349343C132}" type="presParOf" srcId="{12977286-A088-6C4E-8FB3-395F88365958}" destId="{70726705-2393-D74F-86C9-F546244D5562}" srcOrd="8" destOrd="0" presId="urn:microsoft.com/office/officeart/2008/layout/HexagonCluster"/>
    <dgm:cxn modelId="{44AE8C05-C29E-D54C-B7A2-EBE57421A575}" type="presParOf" srcId="{70726705-2393-D74F-86C9-F546244D5562}" destId="{EA9FDB21-D471-4A4E-BE3A-23C635DDF999}" srcOrd="0" destOrd="0" presId="urn:microsoft.com/office/officeart/2008/layout/HexagonCluster"/>
    <dgm:cxn modelId="{E7F37497-3430-D34D-B959-D54CADD06AE2}" type="presParOf" srcId="{12977286-A088-6C4E-8FB3-395F88365958}" destId="{5E392952-489F-AC4E-8B5F-051039FDA363}" srcOrd="9" destOrd="0" presId="urn:microsoft.com/office/officeart/2008/layout/HexagonCluster"/>
    <dgm:cxn modelId="{ADFAC57B-B74A-B446-BBFB-3D44EA4BD246}" type="presParOf" srcId="{5E392952-489F-AC4E-8B5F-051039FDA363}" destId="{D86EA87D-12DF-254D-BDE8-B353715F8E30}" srcOrd="0" destOrd="0" presId="urn:microsoft.com/office/officeart/2008/layout/HexagonCluster"/>
    <dgm:cxn modelId="{4363540B-D500-9D4F-9845-6F9F772FA79C}" type="presParOf" srcId="{12977286-A088-6C4E-8FB3-395F88365958}" destId="{CC84A77B-D0F1-8D4A-9905-B56156733FF4}" srcOrd="10" destOrd="0" presId="urn:microsoft.com/office/officeart/2008/layout/HexagonCluster"/>
    <dgm:cxn modelId="{B6999B3B-3CBF-094B-8D6D-18231415B6CA}" type="presParOf" srcId="{CC84A77B-D0F1-8D4A-9905-B56156733FF4}" destId="{BF7D6BFB-9571-B54B-AC48-A13B277AD3A6}" srcOrd="0" destOrd="0" presId="urn:microsoft.com/office/officeart/2008/layout/HexagonCluster"/>
    <dgm:cxn modelId="{D8C3DC27-F541-6D45-BDCB-F64FEE9B3D9A}" type="presParOf" srcId="{12977286-A088-6C4E-8FB3-395F88365958}" destId="{41621683-3693-B64E-9377-38AB7516C05F}" srcOrd="11" destOrd="0" presId="urn:microsoft.com/office/officeart/2008/layout/HexagonCluster"/>
    <dgm:cxn modelId="{5D19801D-9315-3242-967B-3AB91108E3F2}" type="presParOf" srcId="{41621683-3693-B64E-9377-38AB7516C05F}" destId="{A0EEBBB0-24B4-CE4C-857D-64F21A66F2F8}"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51F97-CDAF-974A-BE3A-3910B818D6DA}"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340EB95D-34D3-9947-AA19-BEBDEFC7E82C}">
      <dgm:prSet phldrT="[Text]"/>
      <dgm:spPr/>
      <dgm:t>
        <a:bodyPr/>
        <a:lstStyle/>
        <a:p>
          <a:r>
            <a:rPr lang="en-US" dirty="0"/>
            <a:t>Determining  metrics and data preparation</a:t>
          </a:r>
        </a:p>
      </dgm:t>
    </dgm:pt>
    <dgm:pt modelId="{0F8C85A0-4F89-DA44-B270-900A3BD3408B}" type="parTrans" cxnId="{93184588-1944-9648-A9CB-EE2B8A981A40}">
      <dgm:prSet/>
      <dgm:spPr/>
      <dgm:t>
        <a:bodyPr/>
        <a:lstStyle/>
        <a:p>
          <a:endParaRPr lang="en-US"/>
        </a:p>
      </dgm:t>
    </dgm:pt>
    <dgm:pt modelId="{8794CA52-5DDC-A04B-A9D2-80BC49D3C272}" type="sibTrans" cxnId="{93184588-1944-9648-A9CB-EE2B8A981A40}">
      <dgm:prSet/>
      <dgm:spPr/>
      <dgm:t>
        <a:bodyPr/>
        <a:lstStyle/>
        <a:p>
          <a:endParaRPr lang="en-US"/>
        </a:p>
      </dgm:t>
    </dgm:pt>
    <dgm:pt modelId="{0640E319-2770-7442-9E0E-7A5354D0AC47}">
      <dgm:prSet phldrT="[Text]"/>
      <dgm:spPr/>
      <dgm:t>
        <a:bodyPr/>
        <a:lstStyle/>
        <a:p>
          <a:r>
            <a:rPr lang="en-US" dirty="0"/>
            <a:t>Metrics:</a:t>
          </a:r>
        </a:p>
      </dgm:t>
    </dgm:pt>
    <dgm:pt modelId="{303A3800-80D1-6040-BD2E-6A34889DE861}" type="parTrans" cxnId="{DB86A03C-C3AA-4943-9DC7-7C47228955CB}">
      <dgm:prSet/>
      <dgm:spPr/>
      <dgm:t>
        <a:bodyPr/>
        <a:lstStyle/>
        <a:p>
          <a:endParaRPr lang="en-US"/>
        </a:p>
      </dgm:t>
    </dgm:pt>
    <dgm:pt modelId="{15116B03-FBB4-4146-BC0F-21A722FA8912}" type="sibTrans" cxnId="{DB86A03C-C3AA-4943-9DC7-7C47228955CB}">
      <dgm:prSet/>
      <dgm:spPr/>
      <dgm:t>
        <a:bodyPr/>
        <a:lstStyle/>
        <a:p>
          <a:endParaRPr lang="en-US"/>
        </a:p>
      </dgm:t>
    </dgm:pt>
    <dgm:pt modelId="{98250416-38F5-0F43-9BF3-14E7313EA40B}">
      <dgm:prSet phldrT="[Text]"/>
      <dgm:spPr/>
      <dgm:t>
        <a:bodyPr/>
        <a:lstStyle/>
        <a:p>
          <a:r>
            <a:rPr lang="en-US" dirty="0"/>
            <a:t>Data Preparation: Filtering data during the pre-trial period</a:t>
          </a:r>
        </a:p>
      </dgm:t>
    </dgm:pt>
    <dgm:pt modelId="{84B55DD7-00E1-EC4D-8647-88BC92828BA1}" type="parTrans" cxnId="{301B19AE-24B9-1348-9697-1B924283DEA6}">
      <dgm:prSet/>
      <dgm:spPr/>
      <dgm:t>
        <a:bodyPr/>
        <a:lstStyle/>
        <a:p>
          <a:endParaRPr lang="en-US"/>
        </a:p>
      </dgm:t>
    </dgm:pt>
    <dgm:pt modelId="{806DF33E-B03F-9B49-AB79-A65BCC87B688}" type="sibTrans" cxnId="{301B19AE-24B9-1348-9697-1B924283DEA6}">
      <dgm:prSet/>
      <dgm:spPr/>
      <dgm:t>
        <a:bodyPr/>
        <a:lstStyle/>
        <a:p>
          <a:endParaRPr lang="en-US"/>
        </a:p>
      </dgm:t>
    </dgm:pt>
    <dgm:pt modelId="{FD852A94-7F1E-FF4E-9D1B-49AA72D15C88}">
      <dgm:prSet phldrT="[Text]"/>
      <dgm:spPr/>
      <dgm:t>
        <a:bodyPr/>
        <a:lstStyle/>
        <a:p>
          <a:r>
            <a:rPr lang="en-US" dirty="0"/>
            <a:t>Control Store Selection</a:t>
          </a:r>
        </a:p>
      </dgm:t>
    </dgm:pt>
    <dgm:pt modelId="{F189C50E-B496-4445-A2B9-FF60A297DBDB}" type="parTrans" cxnId="{FDE18C68-15C8-B544-A111-CC4A4176B7F0}">
      <dgm:prSet/>
      <dgm:spPr/>
      <dgm:t>
        <a:bodyPr/>
        <a:lstStyle/>
        <a:p>
          <a:endParaRPr lang="en-US"/>
        </a:p>
      </dgm:t>
    </dgm:pt>
    <dgm:pt modelId="{9885F977-73B1-894A-8A76-2FE44A1CA03C}" type="sibTrans" cxnId="{FDE18C68-15C8-B544-A111-CC4A4176B7F0}">
      <dgm:prSet/>
      <dgm:spPr/>
      <dgm:t>
        <a:bodyPr/>
        <a:lstStyle/>
        <a:p>
          <a:endParaRPr lang="en-US"/>
        </a:p>
      </dgm:t>
    </dgm:pt>
    <dgm:pt modelId="{0C1E0E65-A70F-224A-BD2B-75D17BDB76B8}">
      <dgm:prSet phldrT="[Text]"/>
      <dgm:spPr/>
      <dgm:t>
        <a:bodyPr/>
        <a:lstStyle/>
        <a:p>
          <a:r>
            <a:rPr lang="en-US" b="0" i="0" dirty="0"/>
            <a:t>Calculating how correlated the performance of each store is the trial store</a:t>
          </a:r>
          <a:endParaRPr lang="en-US" dirty="0"/>
        </a:p>
      </dgm:t>
    </dgm:pt>
    <dgm:pt modelId="{D455DBB5-3138-804B-A554-3AA962D57AF2}" type="parTrans" cxnId="{7F3359AC-49F8-1040-A04C-1153412A9E31}">
      <dgm:prSet/>
      <dgm:spPr/>
      <dgm:t>
        <a:bodyPr/>
        <a:lstStyle/>
        <a:p>
          <a:endParaRPr lang="en-US"/>
        </a:p>
      </dgm:t>
    </dgm:pt>
    <dgm:pt modelId="{F47170B3-6E83-3E4D-AAF1-2CCD11607E0C}" type="sibTrans" cxnId="{7F3359AC-49F8-1040-A04C-1153412A9E31}">
      <dgm:prSet/>
      <dgm:spPr/>
      <dgm:t>
        <a:bodyPr/>
        <a:lstStyle/>
        <a:p>
          <a:endParaRPr lang="en-US"/>
        </a:p>
      </dgm:t>
    </dgm:pt>
    <dgm:pt modelId="{44071237-5838-1446-891F-946E16693371}">
      <dgm:prSet phldrT="[Text]"/>
      <dgm:spPr/>
      <dgm:t>
        <a:bodyPr/>
        <a:lstStyle/>
        <a:p>
          <a:r>
            <a:rPr lang="en-US" b="0" i="0" dirty="0"/>
            <a:t>Calculating a standardize metric based on the absolute difference between the trial store's performance of each store</a:t>
          </a:r>
          <a:endParaRPr lang="en-US" dirty="0"/>
        </a:p>
      </dgm:t>
    </dgm:pt>
    <dgm:pt modelId="{1D389F4B-4F91-1C45-83A7-C4B380311D1D}" type="parTrans" cxnId="{680427A3-F61A-4849-B147-00EA0B2BCB5A}">
      <dgm:prSet/>
      <dgm:spPr/>
      <dgm:t>
        <a:bodyPr/>
        <a:lstStyle/>
        <a:p>
          <a:endParaRPr lang="en-US"/>
        </a:p>
      </dgm:t>
    </dgm:pt>
    <dgm:pt modelId="{C23CC717-B2DB-DA4D-8024-D031839AF3E7}" type="sibTrans" cxnId="{680427A3-F61A-4849-B147-00EA0B2BCB5A}">
      <dgm:prSet/>
      <dgm:spPr/>
      <dgm:t>
        <a:bodyPr/>
        <a:lstStyle/>
        <a:p>
          <a:endParaRPr lang="en-US"/>
        </a:p>
      </dgm:t>
    </dgm:pt>
    <dgm:pt modelId="{42DB3623-74D4-9E42-9FE2-EBB17FD05993}">
      <dgm:prSet phldrT="[Text]"/>
      <dgm:spPr/>
      <dgm:t>
        <a:bodyPr/>
        <a:lstStyle/>
        <a:p>
          <a:r>
            <a:rPr lang="en-US" dirty="0"/>
            <a:t>Assessment of the Trail</a:t>
          </a:r>
        </a:p>
      </dgm:t>
    </dgm:pt>
    <dgm:pt modelId="{497DE70C-1302-AC4D-9C30-F5D15E3FAE34}" type="parTrans" cxnId="{3DD1D649-ABA3-4C4A-A115-33DE3C895099}">
      <dgm:prSet/>
      <dgm:spPr/>
      <dgm:t>
        <a:bodyPr/>
        <a:lstStyle/>
        <a:p>
          <a:endParaRPr lang="en-US"/>
        </a:p>
      </dgm:t>
    </dgm:pt>
    <dgm:pt modelId="{5F78D9F3-2841-9541-842B-BB528A1462C0}" type="sibTrans" cxnId="{3DD1D649-ABA3-4C4A-A115-33DE3C895099}">
      <dgm:prSet/>
      <dgm:spPr/>
      <dgm:t>
        <a:bodyPr/>
        <a:lstStyle/>
        <a:p>
          <a:endParaRPr lang="en-US"/>
        </a:p>
      </dgm:t>
    </dgm:pt>
    <dgm:pt modelId="{45986964-423D-D849-A221-A8586078C678}">
      <dgm:prSet phldrT="[Text]"/>
      <dgm:spPr/>
      <dgm:t>
        <a:bodyPr/>
        <a:lstStyle/>
        <a:p>
          <a:r>
            <a:rPr lang="en-US" b="0" i="0" dirty="0"/>
            <a:t>Scaling the control store’s metrics to level similar to control for any differences between the two stores outside of the trial period</a:t>
          </a:r>
          <a:endParaRPr lang="en-US" dirty="0"/>
        </a:p>
      </dgm:t>
    </dgm:pt>
    <dgm:pt modelId="{9403AA22-50FD-614E-9725-C11EDA94FB54}" type="parTrans" cxnId="{8684527E-9740-BA4D-A898-596A76CD82EF}">
      <dgm:prSet/>
      <dgm:spPr/>
      <dgm:t>
        <a:bodyPr/>
        <a:lstStyle/>
        <a:p>
          <a:endParaRPr lang="en-US"/>
        </a:p>
      </dgm:t>
    </dgm:pt>
    <dgm:pt modelId="{8A3C186E-BD0F-1B45-AF0C-22311A5238A8}" type="sibTrans" cxnId="{8684527E-9740-BA4D-A898-596A76CD82EF}">
      <dgm:prSet/>
      <dgm:spPr/>
      <dgm:t>
        <a:bodyPr/>
        <a:lstStyle/>
        <a:p>
          <a:endParaRPr lang="en-US"/>
        </a:p>
      </dgm:t>
    </dgm:pt>
    <dgm:pt modelId="{956D09D2-3AE3-434C-82DE-A1808A9FE4AF}">
      <dgm:prSet phldrT="[Text]"/>
      <dgm:spPr/>
      <dgm:t>
        <a:bodyPr/>
        <a:lstStyle/>
        <a:p>
          <a:r>
            <a:rPr lang="en-US" dirty="0"/>
            <a:t>Conducting uplift test to determine whether the trial is successful.</a:t>
          </a:r>
        </a:p>
      </dgm:t>
    </dgm:pt>
    <dgm:pt modelId="{565A2270-8811-3145-9093-5088DC030E55}" type="parTrans" cxnId="{09874580-CDCD-7D44-B4AD-642CA6793C41}">
      <dgm:prSet/>
      <dgm:spPr/>
      <dgm:t>
        <a:bodyPr/>
        <a:lstStyle/>
        <a:p>
          <a:endParaRPr lang="en-US"/>
        </a:p>
      </dgm:t>
    </dgm:pt>
    <dgm:pt modelId="{AB0B605C-9D9C-DB42-B178-8179B722FC25}" type="sibTrans" cxnId="{09874580-CDCD-7D44-B4AD-642CA6793C41}">
      <dgm:prSet/>
      <dgm:spPr/>
      <dgm:t>
        <a:bodyPr/>
        <a:lstStyle/>
        <a:p>
          <a:endParaRPr lang="en-US"/>
        </a:p>
      </dgm:t>
    </dgm:pt>
    <dgm:pt modelId="{4E338606-8B6C-3248-8171-F86DE4775C08}">
      <dgm:prSet phldrT="[Text]"/>
      <dgm:spPr/>
      <dgm:t>
        <a:bodyPr/>
        <a:lstStyle/>
        <a:p>
          <a:r>
            <a:rPr lang="en-US" dirty="0"/>
            <a:t>  - Monthly Number of Customers</a:t>
          </a:r>
        </a:p>
      </dgm:t>
    </dgm:pt>
    <dgm:pt modelId="{181A416B-670F-1C48-8193-62D2E0AF691F}" type="parTrans" cxnId="{1136922D-EF78-944E-82A7-60325F2E1695}">
      <dgm:prSet/>
      <dgm:spPr/>
      <dgm:t>
        <a:bodyPr/>
        <a:lstStyle/>
        <a:p>
          <a:endParaRPr lang="en-US"/>
        </a:p>
      </dgm:t>
    </dgm:pt>
    <dgm:pt modelId="{68F93C01-D940-2349-82CD-7B16FBBBCFB6}" type="sibTrans" cxnId="{1136922D-EF78-944E-82A7-60325F2E1695}">
      <dgm:prSet/>
      <dgm:spPr/>
      <dgm:t>
        <a:bodyPr/>
        <a:lstStyle/>
        <a:p>
          <a:endParaRPr lang="en-US"/>
        </a:p>
      </dgm:t>
    </dgm:pt>
    <dgm:pt modelId="{2F525BB0-96E2-6843-AF90-F526D149ACAD}">
      <dgm:prSet phldrT="[Text]"/>
      <dgm:spPr/>
      <dgm:t>
        <a:bodyPr/>
        <a:lstStyle/>
        <a:p>
          <a:r>
            <a:rPr lang="en-US" dirty="0"/>
            <a:t>  - Monthly Overall Sales Revenues</a:t>
          </a:r>
        </a:p>
      </dgm:t>
    </dgm:pt>
    <dgm:pt modelId="{1D6FFF00-8E0B-EC49-8777-FC09A77ED3F0}" type="parTrans" cxnId="{CEA1A416-9097-AC41-B4AC-54C632AF1E8D}">
      <dgm:prSet/>
      <dgm:spPr/>
      <dgm:t>
        <a:bodyPr/>
        <a:lstStyle/>
        <a:p>
          <a:endParaRPr lang="en-US"/>
        </a:p>
      </dgm:t>
    </dgm:pt>
    <dgm:pt modelId="{D83DBCA4-09A8-1C49-B27B-BD1CCE9B6FCF}" type="sibTrans" cxnId="{CEA1A416-9097-AC41-B4AC-54C632AF1E8D}">
      <dgm:prSet/>
      <dgm:spPr/>
      <dgm:t>
        <a:bodyPr/>
        <a:lstStyle/>
        <a:p>
          <a:endParaRPr lang="en-US"/>
        </a:p>
      </dgm:t>
    </dgm:pt>
    <dgm:pt modelId="{CF5D769F-1956-4044-85BD-9EEDA16B0885}">
      <dgm:prSet phldrT="[Text]"/>
      <dgm:spPr/>
      <dgm:t>
        <a:bodyPr/>
        <a:lstStyle/>
        <a:p>
          <a:r>
            <a:rPr lang="en-US" b="0" i="0" dirty="0"/>
            <a:t>Taking simple average of all the scores calculated using our function to create a composite score to rank on</a:t>
          </a:r>
          <a:endParaRPr lang="en-US" dirty="0"/>
        </a:p>
      </dgm:t>
    </dgm:pt>
    <dgm:pt modelId="{4E788DC6-98CC-4743-BA2B-43A720B7D558}" type="parTrans" cxnId="{7B8A56B7-91A5-5247-A30B-84ACFAC74C0E}">
      <dgm:prSet/>
      <dgm:spPr/>
    </dgm:pt>
    <dgm:pt modelId="{3FBE5C53-1A70-964C-9B35-BC17763FEBA8}" type="sibTrans" cxnId="{7B8A56B7-91A5-5247-A30B-84ACFAC74C0E}">
      <dgm:prSet/>
      <dgm:spPr/>
    </dgm:pt>
    <dgm:pt modelId="{70438EB1-B667-9343-87F9-FA0175CFFCD7}" type="pres">
      <dgm:prSet presAssocID="{FCF51F97-CDAF-974A-BE3A-3910B818D6DA}" presName="linearFlow" presStyleCnt="0">
        <dgm:presLayoutVars>
          <dgm:dir/>
          <dgm:animLvl val="lvl"/>
          <dgm:resizeHandles val="exact"/>
        </dgm:presLayoutVars>
      </dgm:prSet>
      <dgm:spPr/>
    </dgm:pt>
    <dgm:pt modelId="{569556B5-8D29-634F-9CF4-C661AB4745ED}" type="pres">
      <dgm:prSet presAssocID="{340EB95D-34D3-9947-AA19-BEBDEFC7E82C}" presName="composite" presStyleCnt="0"/>
      <dgm:spPr/>
    </dgm:pt>
    <dgm:pt modelId="{682D817F-AEFD-BE4E-938E-4D82824A5D4A}" type="pres">
      <dgm:prSet presAssocID="{340EB95D-34D3-9947-AA19-BEBDEFC7E82C}" presName="parentText" presStyleLbl="alignNode1" presStyleIdx="0" presStyleCnt="3">
        <dgm:presLayoutVars>
          <dgm:chMax val="1"/>
          <dgm:bulletEnabled val="1"/>
        </dgm:presLayoutVars>
      </dgm:prSet>
      <dgm:spPr/>
    </dgm:pt>
    <dgm:pt modelId="{74F38100-7261-5A4B-AD88-89CFC6245F33}" type="pres">
      <dgm:prSet presAssocID="{340EB95D-34D3-9947-AA19-BEBDEFC7E82C}" presName="descendantText" presStyleLbl="alignAcc1" presStyleIdx="0" presStyleCnt="3">
        <dgm:presLayoutVars>
          <dgm:bulletEnabled val="1"/>
        </dgm:presLayoutVars>
      </dgm:prSet>
      <dgm:spPr/>
    </dgm:pt>
    <dgm:pt modelId="{DFD63B39-1DE9-AF4A-AC9C-16F44F002CAE}" type="pres">
      <dgm:prSet presAssocID="{8794CA52-5DDC-A04B-A9D2-80BC49D3C272}" presName="sp" presStyleCnt="0"/>
      <dgm:spPr/>
    </dgm:pt>
    <dgm:pt modelId="{A567C3EC-A07F-974D-9180-A4D80C53E907}" type="pres">
      <dgm:prSet presAssocID="{FD852A94-7F1E-FF4E-9D1B-49AA72D15C88}" presName="composite" presStyleCnt="0"/>
      <dgm:spPr/>
    </dgm:pt>
    <dgm:pt modelId="{B66E11F4-B93B-C945-A7D8-02DE86D1ADEC}" type="pres">
      <dgm:prSet presAssocID="{FD852A94-7F1E-FF4E-9D1B-49AA72D15C88}" presName="parentText" presStyleLbl="alignNode1" presStyleIdx="1" presStyleCnt="3">
        <dgm:presLayoutVars>
          <dgm:chMax val="1"/>
          <dgm:bulletEnabled val="1"/>
        </dgm:presLayoutVars>
      </dgm:prSet>
      <dgm:spPr/>
    </dgm:pt>
    <dgm:pt modelId="{1854DC11-30F0-6B41-8BAF-9BF2D4B75F3E}" type="pres">
      <dgm:prSet presAssocID="{FD852A94-7F1E-FF4E-9D1B-49AA72D15C88}" presName="descendantText" presStyleLbl="alignAcc1" presStyleIdx="1" presStyleCnt="3">
        <dgm:presLayoutVars>
          <dgm:bulletEnabled val="1"/>
        </dgm:presLayoutVars>
      </dgm:prSet>
      <dgm:spPr/>
    </dgm:pt>
    <dgm:pt modelId="{B6F6C072-E7B9-A744-A4ED-795298C8DBEE}" type="pres">
      <dgm:prSet presAssocID="{9885F977-73B1-894A-8A76-2FE44A1CA03C}" presName="sp" presStyleCnt="0"/>
      <dgm:spPr/>
    </dgm:pt>
    <dgm:pt modelId="{07D8A1A6-32FD-A14B-86FA-D85FB2D4A796}" type="pres">
      <dgm:prSet presAssocID="{42DB3623-74D4-9E42-9FE2-EBB17FD05993}" presName="composite" presStyleCnt="0"/>
      <dgm:spPr/>
    </dgm:pt>
    <dgm:pt modelId="{B385AE65-E173-F946-87AC-AB48308D24B7}" type="pres">
      <dgm:prSet presAssocID="{42DB3623-74D4-9E42-9FE2-EBB17FD05993}" presName="parentText" presStyleLbl="alignNode1" presStyleIdx="2" presStyleCnt="3">
        <dgm:presLayoutVars>
          <dgm:chMax val="1"/>
          <dgm:bulletEnabled val="1"/>
        </dgm:presLayoutVars>
      </dgm:prSet>
      <dgm:spPr/>
    </dgm:pt>
    <dgm:pt modelId="{FBF43AD8-D007-7148-AD46-74C4A9018851}" type="pres">
      <dgm:prSet presAssocID="{42DB3623-74D4-9E42-9FE2-EBB17FD05993}" presName="descendantText" presStyleLbl="alignAcc1" presStyleIdx="2" presStyleCnt="3">
        <dgm:presLayoutVars>
          <dgm:bulletEnabled val="1"/>
        </dgm:presLayoutVars>
      </dgm:prSet>
      <dgm:spPr/>
    </dgm:pt>
  </dgm:ptLst>
  <dgm:cxnLst>
    <dgm:cxn modelId="{47FAEA0A-6A7F-244C-BCB9-AD24D88C6858}" type="presOf" srcId="{0C1E0E65-A70F-224A-BD2B-75D17BDB76B8}" destId="{1854DC11-30F0-6B41-8BAF-9BF2D4B75F3E}" srcOrd="0" destOrd="0" presId="urn:microsoft.com/office/officeart/2005/8/layout/chevron2"/>
    <dgm:cxn modelId="{CEA1A416-9097-AC41-B4AC-54C632AF1E8D}" srcId="{340EB95D-34D3-9947-AA19-BEBDEFC7E82C}" destId="{2F525BB0-96E2-6843-AF90-F526D149ACAD}" srcOrd="1" destOrd="0" parTransId="{1D6FFF00-8E0B-EC49-8777-FC09A77ED3F0}" sibTransId="{D83DBCA4-09A8-1C49-B27B-BD1CCE9B6FCF}"/>
    <dgm:cxn modelId="{1136922D-EF78-944E-82A7-60325F2E1695}" srcId="{340EB95D-34D3-9947-AA19-BEBDEFC7E82C}" destId="{4E338606-8B6C-3248-8171-F86DE4775C08}" srcOrd="2" destOrd="0" parTransId="{181A416B-670F-1C48-8193-62D2E0AF691F}" sibTransId="{68F93C01-D940-2349-82CD-7B16FBBBCFB6}"/>
    <dgm:cxn modelId="{8F08D135-4D3A-2F48-9494-245EE3964C4B}" type="presOf" srcId="{FD852A94-7F1E-FF4E-9D1B-49AA72D15C88}" destId="{B66E11F4-B93B-C945-A7D8-02DE86D1ADEC}" srcOrd="0" destOrd="0" presId="urn:microsoft.com/office/officeart/2005/8/layout/chevron2"/>
    <dgm:cxn modelId="{DB86A03C-C3AA-4943-9DC7-7C47228955CB}" srcId="{340EB95D-34D3-9947-AA19-BEBDEFC7E82C}" destId="{0640E319-2770-7442-9E0E-7A5354D0AC47}" srcOrd="0" destOrd="0" parTransId="{303A3800-80D1-6040-BD2E-6A34889DE861}" sibTransId="{15116B03-FBB4-4146-BC0F-21A722FA8912}"/>
    <dgm:cxn modelId="{4046333F-FF97-3F4E-AC30-05925E4BD08B}" type="presOf" srcId="{340EB95D-34D3-9947-AA19-BEBDEFC7E82C}" destId="{682D817F-AEFD-BE4E-938E-4D82824A5D4A}" srcOrd="0" destOrd="0" presId="urn:microsoft.com/office/officeart/2005/8/layout/chevron2"/>
    <dgm:cxn modelId="{3DD1D649-ABA3-4C4A-A115-33DE3C895099}" srcId="{FCF51F97-CDAF-974A-BE3A-3910B818D6DA}" destId="{42DB3623-74D4-9E42-9FE2-EBB17FD05993}" srcOrd="2" destOrd="0" parTransId="{497DE70C-1302-AC4D-9C30-F5D15E3FAE34}" sibTransId="{5F78D9F3-2841-9541-842B-BB528A1462C0}"/>
    <dgm:cxn modelId="{3F9A6C59-CDD3-7440-A8B7-8996314B813B}" type="presOf" srcId="{2F525BB0-96E2-6843-AF90-F526D149ACAD}" destId="{74F38100-7261-5A4B-AD88-89CFC6245F33}" srcOrd="0" destOrd="1" presId="urn:microsoft.com/office/officeart/2005/8/layout/chevron2"/>
    <dgm:cxn modelId="{FDE18C68-15C8-B544-A111-CC4A4176B7F0}" srcId="{FCF51F97-CDAF-974A-BE3A-3910B818D6DA}" destId="{FD852A94-7F1E-FF4E-9D1B-49AA72D15C88}" srcOrd="1" destOrd="0" parTransId="{F189C50E-B496-4445-A2B9-FF60A297DBDB}" sibTransId="{9885F977-73B1-894A-8A76-2FE44A1CA03C}"/>
    <dgm:cxn modelId="{49B33A71-D3E4-5740-80AC-489046ABFC11}" type="presOf" srcId="{FCF51F97-CDAF-974A-BE3A-3910B818D6DA}" destId="{70438EB1-B667-9343-87F9-FA0175CFFCD7}" srcOrd="0" destOrd="0" presId="urn:microsoft.com/office/officeart/2005/8/layout/chevron2"/>
    <dgm:cxn modelId="{973A0F77-365C-314C-B46F-18D9F0B169E8}" type="presOf" srcId="{CF5D769F-1956-4044-85BD-9EEDA16B0885}" destId="{1854DC11-30F0-6B41-8BAF-9BF2D4B75F3E}" srcOrd="0" destOrd="2" presId="urn:microsoft.com/office/officeart/2005/8/layout/chevron2"/>
    <dgm:cxn modelId="{DDD85D7C-BAA3-AA41-8B0C-F3A448A786EB}" type="presOf" srcId="{98250416-38F5-0F43-9BF3-14E7313EA40B}" destId="{74F38100-7261-5A4B-AD88-89CFC6245F33}" srcOrd="0" destOrd="3" presId="urn:microsoft.com/office/officeart/2005/8/layout/chevron2"/>
    <dgm:cxn modelId="{8684527E-9740-BA4D-A898-596A76CD82EF}" srcId="{42DB3623-74D4-9E42-9FE2-EBB17FD05993}" destId="{45986964-423D-D849-A221-A8586078C678}" srcOrd="0" destOrd="0" parTransId="{9403AA22-50FD-614E-9725-C11EDA94FB54}" sibTransId="{8A3C186E-BD0F-1B45-AF0C-22311A5238A8}"/>
    <dgm:cxn modelId="{09874580-CDCD-7D44-B4AD-642CA6793C41}" srcId="{42DB3623-74D4-9E42-9FE2-EBB17FD05993}" destId="{956D09D2-3AE3-434C-82DE-A1808A9FE4AF}" srcOrd="1" destOrd="0" parTransId="{565A2270-8811-3145-9093-5088DC030E55}" sibTransId="{AB0B605C-9D9C-DB42-B178-8179B722FC25}"/>
    <dgm:cxn modelId="{BB1DC180-0E04-DC45-8F73-0D90D80A8044}" type="presOf" srcId="{956D09D2-3AE3-434C-82DE-A1808A9FE4AF}" destId="{FBF43AD8-D007-7148-AD46-74C4A9018851}" srcOrd="0" destOrd="1" presId="urn:microsoft.com/office/officeart/2005/8/layout/chevron2"/>
    <dgm:cxn modelId="{93184588-1944-9648-A9CB-EE2B8A981A40}" srcId="{FCF51F97-CDAF-974A-BE3A-3910B818D6DA}" destId="{340EB95D-34D3-9947-AA19-BEBDEFC7E82C}" srcOrd="0" destOrd="0" parTransId="{0F8C85A0-4F89-DA44-B270-900A3BD3408B}" sibTransId="{8794CA52-5DDC-A04B-A9D2-80BC49D3C272}"/>
    <dgm:cxn modelId="{6C43889F-88EF-6E4C-96F2-37491805169C}" type="presOf" srcId="{45986964-423D-D849-A221-A8586078C678}" destId="{FBF43AD8-D007-7148-AD46-74C4A9018851}" srcOrd="0" destOrd="0" presId="urn:microsoft.com/office/officeart/2005/8/layout/chevron2"/>
    <dgm:cxn modelId="{680427A3-F61A-4849-B147-00EA0B2BCB5A}" srcId="{FD852A94-7F1E-FF4E-9D1B-49AA72D15C88}" destId="{44071237-5838-1446-891F-946E16693371}" srcOrd="1" destOrd="0" parTransId="{1D389F4B-4F91-1C45-83A7-C4B380311D1D}" sibTransId="{C23CC717-B2DB-DA4D-8024-D031839AF3E7}"/>
    <dgm:cxn modelId="{7F3359AC-49F8-1040-A04C-1153412A9E31}" srcId="{FD852A94-7F1E-FF4E-9D1B-49AA72D15C88}" destId="{0C1E0E65-A70F-224A-BD2B-75D17BDB76B8}" srcOrd="0" destOrd="0" parTransId="{D455DBB5-3138-804B-A554-3AA962D57AF2}" sibTransId="{F47170B3-6E83-3E4D-AAF1-2CCD11607E0C}"/>
    <dgm:cxn modelId="{5A76C3AC-46C1-954E-BC8A-41FB98CBC702}" type="presOf" srcId="{42DB3623-74D4-9E42-9FE2-EBB17FD05993}" destId="{B385AE65-E173-F946-87AC-AB48308D24B7}" srcOrd="0" destOrd="0" presId="urn:microsoft.com/office/officeart/2005/8/layout/chevron2"/>
    <dgm:cxn modelId="{301B19AE-24B9-1348-9697-1B924283DEA6}" srcId="{340EB95D-34D3-9947-AA19-BEBDEFC7E82C}" destId="{98250416-38F5-0F43-9BF3-14E7313EA40B}" srcOrd="3" destOrd="0" parTransId="{84B55DD7-00E1-EC4D-8647-88BC92828BA1}" sibTransId="{806DF33E-B03F-9B49-AB79-A65BCC87B688}"/>
    <dgm:cxn modelId="{2E4FC0AE-B564-F447-876D-AC355166B016}" type="presOf" srcId="{0640E319-2770-7442-9E0E-7A5354D0AC47}" destId="{74F38100-7261-5A4B-AD88-89CFC6245F33}" srcOrd="0" destOrd="0" presId="urn:microsoft.com/office/officeart/2005/8/layout/chevron2"/>
    <dgm:cxn modelId="{7B8A56B7-91A5-5247-A30B-84ACFAC74C0E}" srcId="{FD852A94-7F1E-FF4E-9D1B-49AA72D15C88}" destId="{CF5D769F-1956-4044-85BD-9EEDA16B0885}" srcOrd="2" destOrd="0" parTransId="{4E788DC6-98CC-4743-BA2B-43A720B7D558}" sibTransId="{3FBE5C53-1A70-964C-9B35-BC17763FEBA8}"/>
    <dgm:cxn modelId="{3DB87BC9-8AC8-2D40-B7BC-D5A77EAF1E02}" type="presOf" srcId="{44071237-5838-1446-891F-946E16693371}" destId="{1854DC11-30F0-6B41-8BAF-9BF2D4B75F3E}" srcOrd="0" destOrd="1" presId="urn:microsoft.com/office/officeart/2005/8/layout/chevron2"/>
    <dgm:cxn modelId="{FD3C14DC-7FCF-734D-AAB6-C4CFACE26A0B}" type="presOf" srcId="{4E338606-8B6C-3248-8171-F86DE4775C08}" destId="{74F38100-7261-5A4B-AD88-89CFC6245F33}" srcOrd="0" destOrd="2" presId="urn:microsoft.com/office/officeart/2005/8/layout/chevron2"/>
    <dgm:cxn modelId="{2DABE248-1BC9-494B-A7B3-A7F626F56939}" type="presParOf" srcId="{70438EB1-B667-9343-87F9-FA0175CFFCD7}" destId="{569556B5-8D29-634F-9CF4-C661AB4745ED}" srcOrd="0" destOrd="0" presId="urn:microsoft.com/office/officeart/2005/8/layout/chevron2"/>
    <dgm:cxn modelId="{B9EEFD8A-60B5-8D4E-AC74-64EB091221BE}" type="presParOf" srcId="{569556B5-8D29-634F-9CF4-C661AB4745ED}" destId="{682D817F-AEFD-BE4E-938E-4D82824A5D4A}" srcOrd="0" destOrd="0" presId="urn:microsoft.com/office/officeart/2005/8/layout/chevron2"/>
    <dgm:cxn modelId="{E1DE940D-3B65-1347-87C3-4FC73DDEB4B3}" type="presParOf" srcId="{569556B5-8D29-634F-9CF4-C661AB4745ED}" destId="{74F38100-7261-5A4B-AD88-89CFC6245F33}" srcOrd="1" destOrd="0" presId="urn:microsoft.com/office/officeart/2005/8/layout/chevron2"/>
    <dgm:cxn modelId="{83EA74A1-413D-D34F-9FD6-51180C5FCD62}" type="presParOf" srcId="{70438EB1-B667-9343-87F9-FA0175CFFCD7}" destId="{DFD63B39-1DE9-AF4A-AC9C-16F44F002CAE}" srcOrd="1" destOrd="0" presId="urn:microsoft.com/office/officeart/2005/8/layout/chevron2"/>
    <dgm:cxn modelId="{0F5F6D15-E8BA-BD45-B1B5-37156AC8C0BE}" type="presParOf" srcId="{70438EB1-B667-9343-87F9-FA0175CFFCD7}" destId="{A567C3EC-A07F-974D-9180-A4D80C53E907}" srcOrd="2" destOrd="0" presId="urn:microsoft.com/office/officeart/2005/8/layout/chevron2"/>
    <dgm:cxn modelId="{2BD809FF-846E-3C42-BDC7-827A2B9A91F1}" type="presParOf" srcId="{A567C3EC-A07F-974D-9180-A4D80C53E907}" destId="{B66E11F4-B93B-C945-A7D8-02DE86D1ADEC}" srcOrd="0" destOrd="0" presId="urn:microsoft.com/office/officeart/2005/8/layout/chevron2"/>
    <dgm:cxn modelId="{F3DB5495-840B-184A-B093-B4C4C719E89D}" type="presParOf" srcId="{A567C3EC-A07F-974D-9180-A4D80C53E907}" destId="{1854DC11-30F0-6B41-8BAF-9BF2D4B75F3E}" srcOrd="1" destOrd="0" presId="urn:microsoft.com/office/officeart/2005/8/layout/chevron2"/>
    <dgm:cxn modelId="{C389AAEC-7302-CD42-BE61-CE5A17C3BF44}" type="presParOf" srcId="{70438EB1-B667-9343-87F9-FA0175CFFCD7}" destId="{B6F6C072-E7B9-A744-A4ED-795298C8DBEE}" srcOrd="3" destOrd="0" presId="urn:microsoft.com/office/officeart/2005/8/layout/chevron2"/>
    <dgm:cxn modelId="{D94E09D9-6470-8146-884D-A4CE34DF8802}" type="presParOf" srcId="{70438EB1-B667-9343-87F9-FA0175CFFCD7}" destId="{07D8A1A6-32FD-A14B-86FA-D85FB2D4A796}" srcOrd="4" destOrd="0" presId="urn:microsoft.com/office/officeart/2005/8/layout/chevron2"/>
    <dgm:cxn modelId="{C9619DA5-066D-E44F-BBCF-7467871D1A94}" type="presParOf" srcId="{07D8A1A6-32FD-A14B-86FA-D85FB2D4A796}" destId="{B385AE65-E173-F946-87AC-AB48308D24B7}" srcOrd="0" destOrd="0" presId="urn:microsoft.com/office/officeart/2005/8/layout/chevron2"/>
    <dgm:cxn modelId="{523B3B6C-0F2B-4148-881A-A6DE2F03E76C}" type="presParOf" srcId="{07D8A1A6-32FD-A14B-86FA-D85FB2D4A796}" destId="{FBF43AD8-D007-7148-AD46-74C4A901885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98261-6E8E-D548-9332-090FB7FEE089}">
      <dsp:nvSpPr>
        <dsp:cNvPr id="0" name=""/>
        <dsp:cNvSpPr/>
      </dsp:nvSpPr>
      <dsp:spPr>
        <a:xfrm>
          <a:off x="1735170" y="2933241"/>
          <a:ext cx="2029904" cy="1750131"/>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6670" rIns="0" bIns="26670" numCol="1" spcCol="1270" anchor="ctr" anchorCtr="0">
          <a:noAutofit/>
        </a:bodyPr>
        <a:lstStyle/>
        <a:p>
          <a:pPr marL="0" lvl="0" indent="0" algn="ctr" defTabSz="933450">
            <a:lnSpc>
              <a:spcPct val="90000"/>
            </a:lnSpc>
            <a:spcBef>
              <a:spcPct val="0"/>
            </a:spcBef>
            <a:spcAft>
              <a:spcPct val="35000"/>
            </a:spcAft>
            <a:buNone/>
          </a:pPr>
          <a:r>
            <a:rPr lang="en-US" sz="2100" kern="1200" dirty="0"/>
            <a:t>No.1 in Unit Price of Chip Bought</a:t>
          </a:r>
        </a:p>
      </dsp:txBody>
      <dsp:txXfrm>
        <a:off x="2050173" y="3204828"/>
        <a:ext cx="1399898" cy="1206957"/>
      </dsp:txXfrm>
    </dsp:sp>
    <dsp:sp modelId="{B0EC886A-E324-C641-9FB5-1712061C937B}">
      <dsp:nvSpPr>
        <dsp:cNvPr id="0" name=""/>
        <dsp:cNvSpPr/>
      </dsp:nvSpPr>
      <dsp:spPr>
        <a:xfrm>
          <a:off x="1787905" y="3705888"/>
          <a:ext cx="237664" cy="204837"/>
        </a:xfrm>
        <a:prstGeom prst="hexagon">
          <a:avLst>
            <a:gd name="adj" fmla="val 25000"/>
            <a:gd name="vf" fmla="val 115470"/>
          </a:avLst>
        </a:prstGeom>
        <a:solidFill>
          <a:srgbClr val="C00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C2B02F-AB64-0A4B-92F7-266EC0084AEA}">
      <dsp:nvSpPr>
        <dsp:cNvPr id="0" name=""/>
        <dsp:cNvSpPr/>
      </dsp:nvSpPr>
      <dsp:spPr>
        <a:xfrm>
          <a:off x="0" y="1993210"/>
          <a:ext cx="2029904" cy="1750131"/>
        </a:xfrm>
        <a:prstGeom prst="hexagon">
          <a:avLst>
            <a:gd name="adj" fmla="val 25000"/>
            <a:gd name="vf" fmla="val 11547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3963" t="18651" r="13963" b="18651"/>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EE4EDC-53FC-F349-8BF2-DCCD93A42908}">
      <dsp:nvSpPr>
        <dsp:cNvPr id="0" name=""/>
        <dsp:cNvSpPr/>
      </dsp:nvSpPr>
      <dsp:spPr>
        <a:xfrm>
          <a:off x="1381924" y="3512149"/>
          <a:ext cx="237664" cy="204837"/>
        </a:xfrm>
        <a:prstGeom prst="hexagon">
          <a:avLst>
            <a:gd name="adj" fmla="val 25000"/>
            <a:gd name="vf" fmla="val 115470"/>
          </a:avLst>
        </a:prstGeom>
        <a:solidFill>
          <a:srgbClr val="C0000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B7E22C21-1DD9-F044-A532-17867DC13E99}">
      <dsp:nvSpPr>
        <dsp:cNvPr id="0" name=""/>
        <dsp:cNvSpPr/>
      </dsp:nvSpPr>
      <dsp:spPr>
        <a:xfrm>
          <a:off x="3464562" y="1972403"/>
          <a:ext cx="2029904" cy="1750131"/>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6670" rIns="0" bIns="26670" numCol="1" spcCol="1270" anchor="ctr" anchorCtr="0">
          <a:noAutofit/>
        </a:bodyPr>
        <a:lstStyle/>
        <a:p>
          <a:pPr marL="0" lvl="0" indent="0" algn="ctr" defTabSz="933450">
            <a:lnSpc>
              <a:spcPct val="90000"/>
            </a:lnSpc>
            <a:spcBef>
              <a:spcPct val="0"/>
            </a:spcBef>
            <a:spcAft>
              <a:spcPct val="35000"/>
            </a:spcAft>
            <a:buNone/>
          </a:pPr>
          <a:r>
            <a:rPr lang="en-US" sz="2100" kern="1200" dirty="0"/>
            <a:t>No.2 in Total Sales</a:t>
          </a:r>
        </a:p>
      </dsp:txBody>
      <dsp:txXfrm>
        <a:off x="3779565" y="2243990"/>
        <a:ext cx="1399898" cy="1206957"/>
      </dsp:txXfrm>
    </dsp:sp>
    <dsp:sp modelId="{7507B3AD-B89D-E042-AF75-F9327BCDDF02}">
      <dsp:nvSpPr>
        <dsp:cNvPr id="0" name=""/>
        <dsp:cNvSpPr/>
      </dsp:nvSpPr>
      <dsp:spPr>
        <a:xfrm>
          <a:off x="4852266" y="3489492"/>
          <a:ext cx="237664" cy="204837"/>
        </a:xfrm>
        <a:prstGeom prst="hexagon">
          <a:avLst>
            <a:gd name="adj" fmla="val 25000"/>
            <a:gd name="vf" fmla="val 115470"/>
          </a:avLst>
        </a:prstGeom>
        <a:solidFill>
          <a:srgbClr val="FFFF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C68B85-8D05-1F49-A016-F282D655B444}">
      <dsp:nvSpPr>
        <dsp:cNvPr id="0" name=""/>
        <dsp:cNvSpPr/>
      </dsp:nvSpPr>
      <dsp:spPr>
        <a:xfrm>
          <a:off x="5193954" y="2933241"/>
          <a:ext cx="2029904" cy="1750131"/>
        </a:xfrm>
        <a:prstGeom prst="hexagon">
          <a:avLst>
            <a:gd name="adj" fmla="val 25000"/>
            <a:gd name="vf" fmla="val 11547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1711" t="18651" r="11711" b="18651"/>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09A56E-DC36-2046-8791-878DC85893F8}">
      <dsp:nvSpPr>
        <dsp:cNvPr id="0" name=""/>
        <dsp:cNvSpPr/>
      </dsp:nvSpPr>
      <dsp:spPr>
        <a:xfrm>
          <a:off x="5246688" y="3705888"/>
          <a:ext cx="237664" cy="204837"/>
        </a:xfrm>
        <a:prstGeom prst="hexagon">
          <a:avLst>
            <a:gd name="adj" fmla="val 25000"/>
            <a:gd name="vf" fmla="val 115470"/>
          </a:avLst>
        </a:prstGeom>
        <a:solidFill>
          <a:srgbClr val="FFFF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9FDB21-D471-4A4E-BE3A-23C635DDF999}">
      <dsp:nvSpPr>
        <dsp:cNvPr id="0" name=""/>
        <dsp:cNvSpPr/>
      </dsp:nvSpPr>
      <dsp:spPr>
        <a:xfrm>
          <a:off x="1735170" y="1015726"/>
          <a:ext cx="2029904" cy="1750131"/>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6670" rIns="0" bIns="26670" numCol="1" spcCol="1270" anchor="ctr" anchorCtr="0">
          <a:noAutofit/>
        </a:bodyPr>
        <a:lstStyle/>
        <a:p>
          <a:pPr marL="0" lvl="0" indent="0" algn="ctr" defTabSz="933450">
            <a:lnSpc>
              <a:spcPct val="90000"/>
            </a:lnSpc>
            <a:spcBef>
              <a:spcPct val="0"/>
            </a:spcBef>
            <a:spcAft>
              <a:spcPct val="35000"/>
            </a:spcAft>
            <a:buNone/>
          </a:pPr>
          <a:r>
            <a:rPr lang="en-US" sz="2100" kern="1200" dirty="0"/>
            <a:t>No.1 in Number of Customers</a:t>
          </a:r>
        </a:p>
      </dsp:txBody>
      <dsp:txXfrm>
        <a:off x="2050173" y="1287313"/>
        <a:ext cx="1399898" cy="1206957"/>
      </dsp:txXfrm>
    </dsp:sp>
    <dsp:sp modelId="{D86EA87D-12DF-254D-BDE8-B353715F8E30}">
      <dsp:nvSpPr>
        <dsp:cNvPr id="0" name=""/>
        <dsp:cNvSpPr/>
      </dsp:nvSpPr>
      <dsp:spPr>
        <a:xfrm>
          <a:off x="3111316" y="1053641"/>
          <a:ext cx="237664" cy="204837"/>
        </a:xfrm>
        <a:prstGeom prst="hexagon">
          <a:avLst>
            <a:gd name="adj" fmla="val 25000"/>
            <a:gd name="vf" fmla="val 115470"/>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7D6BFB-9571-B54B-AC48-A13B277AD3A6}">
      <dsp:nvSpPr>
        <dsp:cNvPr id="0" name=""/>
        <dsp:cNvSpPr/>
      </dsp:nvSpPr>
      <dsp:spPr>
        <a:xfrm>
          <a:off x="3464562" y="59511"/>
          <a:ext cx="2029904" cy="1750131"/>
        </a:xfrm>
        <a:prstGeom prst="hexagon">
          <a:avLst>
            <a:gd name="adj" fmla="val 25000"/>
            <a:gd name="vf" fmla="val 115470"/>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0247" t="22877" r="10247" b="12029"/>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EEBBB0-24B4-CE4C-857D-64F21A66F2F8}">
      <dsp:nvSpPr>
        <dsp:cNvPr id="0" name=""/>
        <dsp:cNvSpPr/>
      </dsp:nvSpPr>
      <dsp:spPr>
        <a:xfrm>
          <a:off x="3524520" y="827997"/>
          <a:ext cx="237664" cy="204837"/>
        </a:xfrm>
        <a:prstGeom prst="hexagon">
          <a:avLst>
            <a:gd name="adj" fmla="val 25000"/>
            <a:gd name="vf" fmla="val 115470"/>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2D817F-AEFD-BE4E-938E-4D82824A5D4A}">
      <dsp:nvSpPr>
        <dsp:cNvPr id="0" name=""/>
        <dsp:cNvSpPr/>
      </dsp:nvSpPr>
      <dsp:spPr>
        <a:xfrm rot="5400000">
          <a:off x="-227888" y="229543"/>
          <a:ext cx="1519258" cy="10634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Determining  metrics and data preparation</a:t>
          </a:r>
        </a:p>
      </dsp:txBody>
      <dsp:txXfrm rot="-5400000">
        <a:off x="1" y="533394"/>
        <a:ext cx="1063480" cy="455778"/>
      </dsp:txXfrm>
    </dsp:sp>
    <dsp:sp modelId="{74F38100-7261-5A4B-AD88-89CFC6245F33}">
      <dsp:nvSpPr>
        <dsp:cNvPr id="0" name=""/>
        <dsp:cNvSpPr/>
      </dsp:nvSpPr>
      <dsp:spPr>
        <a:xfrm rot="5400000">
          <a:off x="4143648" y="-3078513"/>
          <a:ext cx="987518" cy="71478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Metrics:</a:t>
          </a:r>
        </a:p>
        <a:p>
          <a:pPr marL="57150" lvl="1" indent="-57150" algn="l" defTabSz="488950">
            <a:lnSpc>
              <a:spcPct val="90000"/>
            </a:lnSpc>
            <a:spcBef>
              <a:spcPct val="0"/>
            </a:spcBef>
            <a:spcAft>
              <a:spcPct val="15000"/>
            </a:spcAft>
            <a:buChar char="•"/>
          </a:pPr>
          <a:r>
            <a:rPr lang="en-US" sz="1100" kern="1200" dirty="0"/>
            <a:t>  - Monthly Overall Sales Revenues</a:t>
          </a:r>
        </a:p>
        <a:p>
          <a:pPr marL="57150" lvl="1" indent="-57150" algn="l" defTabSz="488950">
            <a:lnSpc>
              <a:spcPct val="90000"/>
            </a:lnSpc>
            <a:spcBef>
              <a:spcPct val="0"/>
            </a:spcBef>
            <a:spcAft>
              <a:spcPct val="15000"/>
            </a:spcAft>
            <a:buChar char="•"/>
          </a:pPr>
          <a:r>
            <a:rPr lang="en-US" sz="1100" kern="1200" dirty="0"/>
            <a:t>  - Monthly Number of Customers</a:t>
          </a:r>
        </a:p>
        <a:p>
          <a:pPr marL="57150" lvl="1" indent="-57150" algn="l" defTabSz="488950">
            <a:lnSpc>
              <a:spcPct val="90000"/>
            </a:lnSpc>
            <a:spcBef>
              <a:spcPct val="0"/>
            </a:spcBef>
            <a:spcAft>
              <a:spcPct val="15000"/>
            </a:spcAft>
            <a:buChar char="•"/>
          </a:pPr>
          <a:r>
            <a:rPr lang="en-US" sz="1100" kern="1200" dirty="0"/>
            <a:t>Data Preparation: Filtering data during the pre-trial period</a:t>
          </a:r>
        </a:p>
      </dsp:txBody>
      <dsp:txXfrm rot="-5400000">
        <a:off x="1063481" y="49861"/>
        <a:ext cx="7099647" cy="891104"/>
      </dsp:txXfrm>
    </dsp:sp>
    <dsp:sp modelId="{B66E11F4-B93B-C945-A7D8-02DE86D1ADEC}">
      <dsp:nvSpPr>
        <dsp:cNvPr id="0" name=""/>
        <dsp:cNvSpPr/>
      </dsp:nvSpPr>
      <dsp:spPr>
        <a:xfrm rot="5400000">
          <a:off x="-227888" y="1553676"/>
          <a:ext cx="1519258" cy="10634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Control Store Selection</a:t>
          </a:r>
        </a:p>
      </dsp:txBody>
      <dsp:txXfrm rot="-5400000">
        <a:off x="1" y="1857527"/>
        <a:ext cx="1063480" cy="455778"/>
      </dsp:txXfrm>
    </dsp:sp>
    <dsp:sp modelId="{1854DC11-30F0-6B41-8BAF-9BF2D4B75F3E}">
      <dsp:nvSpPr>
        <dsp:cNvPr id="0" name=""/>
        <dsp:cNvSpPr/>
      </dsp:nvSpPr>
      <dsp:spPr>
        <a:xfrm rot="5400000">
          <a:off x="4143648" y="-1754380"/>
          <a:ext cx="987518" cy="71478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b="0" i="0" kern="1200" dirty="0"/>
            <a:t>Calculating how correlated the performance of each store is the trial store</a:t>
          </a:r>
          <a:endParaRPr lang="en-US" sz="1100" kern="1200" dirty="0"/>
        </a:p>
        <a:p>
          <a:pPr marL="57150" lvl="1" indent="-57150" algn="l" defTabSz="488950">
            <a:lnSpc>
              <a:spcPct val="90000"/>
            </a:lnSpc>
            <a:spcBef>
              <a:spcPct val="0"/>
            </a:spcBef>
            <a:spcAft>
              <a:spcPct val="15000"/>
            </a:spcAft>
            <a:buChar char="•"/>
          </a:pPr>
          <a:r>
            <a:rPr lang="en-US" sz="1100" b="0" i="0" kern="1200" dirty="0"/>
            <a:t>Calculating a standardize metric based on the absolute difference between the trial store's performance of each store</a:t>
          </a:r>
          <a:endParaRPr lang="en-US" sz="1100" kern="1200" dirty="0"/>
        </a:p>
        <a:p>
          <a:pPr marL="57150" lvl="1" indent="-57150" algn="l" defTabSz="488950">
            <a:lnSpc>
              <a:spcPct val="90000"/>
            </a:lnSpc>
            <a:spcBef>
              <a:spcPct val="0"/>
            </a:spcBef>
            <a:spcAft>
              <a:spcPct val="15000"/>
            </a:spcAft>
            <a:buChar char="•"/>
          </a:pPr>
          <a:r>
            <a:rPr lang="en-US" sz="1100" b="0" i="0" kern="1200" dirty="0"/>
            <a:t>Taking simple average of all the scores calculated using our function to create a composite score to rank on</a:t>
          </a:r>
          <a:endParaRPr lang="en-US" sz="1100" kern="1200" dirty="0"/>
        </a:p>
      </dsp:txBody>
      <dsp:txXfrm rot="-5400000">
        <a:off x="1063481" y="1373994"/>
        <a:ext cx="7099647" cy="891104"/>
      </dsp:txXfrm>
    </dsp:sp>
    <dsp:sp modelId="{B385AE65-E173-F946-87AC-AB48308D24B7}">
      <dsp:nvSpPr>
        <dsp:cNvPr id="0" name=""/>
        <dsp:cNvSpPr/>
      </dsp:nvSpPr>
      <dsp:spPr>
        <a:xfrm rot="5400000">
          <a:off x="-227888" y="2877808"/>
          <a:ext cx="1519258" cy="10634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of the Trail</a:t>
          </a:r>
        </a:p>
      </dsp:txBody>
      <dsp:txXfrm rot="-5400000">
        <a:off x="1" y="3181659"/>
        <a:ext cx="1063480" cy="455778"/>
      </dsp:txXfrm>
    </dsp:sp>
    <dsp:sp modelId="{FBF43AD8-D007-7148-AD46-74C4A9018851}">
      <dsp:nvSpPr>
        <dsp:cNvPr id="0" name=""/>
        <dsp:cNvSpPr/>
      </dsp:nvSpPr>
      <dsp:spPr>
        <a:xfrm rot="5400000">
          <a:off x="4143648" y="-430247"/>
          <a:ext cx="987518" cy="71478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b="0" i="0" kern="1200" dirty="0"/>
            <a:t>Scaling the control store’s metrics to level similar to control for any differences between the two stores outside of the trial period</a:t>
          </a:r>
          <a:endParaRPr lang="en-US" sz="1100" kern="1200" dirty="0"/>
        </a:p>
        <a:p>
          <a:pPr marL="57150" lvl="1" indent="-57150" algn="l" defTabSz="488950">
            <a:lnSpc>
              <a:spcPct val="90000"/>
            </a:lnSpc>
            <a:spcBef>
              <a:spcPct val="0"/>
            </a:spcBef>
            <a:spcAft>
              <a:spcPct val="15000"/>
            </a:spcAft>
            <a:buChar char="•"/>
          </a:pPr>
          <a:r>
            <a:rPr lang="en-US" sz="1100" kern="1200" dirty="0"/>
            <a:t>Conducting uplift test to determine whether the trial is successful.</a:t>
          </a:r>
        </a:p>
      </dsp:txBody>
      <dsp:txXfrm rot="-5400000">
        <a:off x="1063481" y="2698127"/>
        <a:ext cx="7099647" cy="891104"/>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11/2/21</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11</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endParaRPr lang="en-AU" dirty="0"/>
          </a:p>
          <a:p>
            <a:r>
              <a:rPr lang="en-AU" sz="1200" dirty="0"/>
              <a:t>By: Murong (Sophie) Cui</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a:t>June 2020</a:t>
            </a:r>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
        <p:nvSpPr>
          <p:cNvPr id="5" name="TextBox 4">
            <a:extLst>
              <a:ext uri="{FF2B5EF4-FFF2-40B4-BE49-F238E27FC236}">
                <a16:creationId xmlns:a16="http://schemas.microsoft.com/office/drawing/2014/main" id="{18C37A65-1EE9-444A-8641-25A2EB2D5BBA}"/>
              </a:ext>
            </a:extLst>
          </p:cNvPr>
          <p:cNvSpPr txBox="1"/>
          <p:nvPr/>
        </p:nvSpPr>
        <p:spPr>
          <a:xfrm>
            <a:off x="2947595" y="4851699"/>
            <a:ext cx="0" cy="0"/>
          </a:xfrm>
          <a:prstGeom prst="rect">
            <a:avLst/>
          </a:prstGeom>
          <a:noFill/>
        </p:spPr>
        <p:txBody>
          <a:bodyPr wrap="none" lIns="0" tIns="0" rIns="0" bIns="0" rtlCol="0" anchor="t">
            <a:noAutofit/>
          </a:bodyPr>
          <a:lstStyle/>
          <a:p>
            <a:pPr algn="l"/>
            <a:endParaRPr lang="en-US" sz="1200" dirty="0" err="1">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1"/>
            <a:ext cx="10479600" cy="824400"/>
          </a:xfrm>
        </p:spPr>
        <p:txBody>
          <a:bodyPr/>
          <a:lstStyle/>
          <a:p>
            <a:r>
              <a:rPr lang="en-AU" dirty="0"/>
              <a:t>The trial was successful to increase total sales and number of customers</a:t>
            </a:r>
          </a:p>
          <a:p>
            <a:endParaRPr lang="en-AU" dirty="0"/>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7" name="Picture 6">
            <a:extLst>
              <a:ext uri="{FF2B5EF4-FFF2-40B4-BE49-F238E27FC236}">
                <a16:creationId xmlns:a16="http://schemas.microsoft.com/office/drawing/2014/main" id="{A243454A-24F7-FE49-926E-C4D82643024A}"/>
              </a:ext>
            </a:extLst>
          </p:cNvPr>
          <p:cNvPicPr>
            <a:picLocks noChangeAspect="1"/>
          </p:cNvPicPr>
          <p:nvPr/>
        </p:nvPicPr>
        <p:blipFill>
          <a:blip r:embed="rId3"/>
          <a:stretch>
            <a:fillRect/>
          </a:stretch>
        </p:blipFill>
        <p:spPr>
          <a:xfrm>
            <a:off x="1568664" y="1277771"/>
            <a:ext cx="3091005" cy="2238553"/>
          </a:xfrm>
          <a:prstGeom prst="rect">
            <a:avLst/>
          </a:prstGeom>
        </p:spPr>
      </p:pic>
      <p:pic>
        <p:nvPicPr>
          <p:cNvPr id="8" name="Picture 7">
            <a:extLst>
              <a:ext uri="{FF2B5EF4-FFF2-40B4-BE49-F238E27FC236}">
                <a16:creationId xmlns:a16="http://schemas.microsoft.com/office/drawing/2014/main" id="{FD821AC9-7E5F-784F-B2BC-C22CBF7933DA}"/>
              </a:ext>
            </a:extLst>
          </p:cNvPr>
          <p:cNvPicPr>
            <a:picLocks noChangeAspect="1"/>
          </p:cNvPicPr>
          <p:nvPr/>
        </p:nvPicPr>
        <p:blipFill>
          <a:blip r:embed="rId4"/>
          <a:stretch>
            <a:fillRect/>
          </a:stretch>
        </p:blipFill>
        <p:spPr>
          <a:xfrm>
            <a:off x="1605284" y="3516324"/>
            <a:ext cx="3054386" cy="2227013"/>
          </a:xfrm>
          <a:prstGeom prst="rect">
            <a:avLst/>
          </a:prstGeom>
        </p:spPr>
      </p:pic>
      <p:pic>
        <p:nvPicPr>
          <p:cNvPr id="9" name="Picture 8">
            <a:extLst>
              <a:ext uri="{FF2B5EF4-FFF2-40B4-BE49-F238E27FC236}">
                <a16:creationId xmlns:a16="http://schemas.microsoft.com/office/drawing/2014/main" id="{71B2CB62-0D51-EA49-B9E8-B8688B5F3FAA}"/>
              </a:ext>
            </a:extLst>
          </p:cNvPr>
          <p:cNvPicPr>
            <a:picLocks noChangeAspect="1"/>
          </p:cNvPicPr>
          <p:nvPr/>
        </p:nvPicPr>
        <p:blipFill>
          <a:blip r:embed="rId5"/>
          <a:stretch>
            <a:fillRect/>
          </a:stretch>
        </p:blipFill>
        <p:spPr>
          <a:xfrm>
            <a:off x="4696289" y="1277771"/>
            <a:ext cx="3112071" cy="2238750"/>
          </a:xfrm>
          <a:prstGeom prst="rect">
            <a:avLst/>
          </a:prstGeom>
        </p:spPr>
      </p:pic>
      <p:pic>
        <p:nvPicPr>
          <p:cNvPr id="10" name="Picture 9">
            <a:extLst>
              <a:ext uri="{FF2B5EF4-FFF2-40B4-BE49-F238E27FC236}">
                <a16:creationId xmlns:a16="http://schemas.microsoft.com/office/drawing/2014/main" id="{8C65C991-D9F3-6C4D-9DA9-4BCD55350868}"/>
              </a:ext>
            </a:extLst>
          </p:cNvPr>
          <p:cNvPicPr>
            <a:picLocks noChangeAspect="1"/>
          </p:cNvPicPr>
          <p:nvPr/>
        </p:nvPicPr>
        <p:blipFill>
          <a:blip r:embed="rId6"/>
          <a:stretch>
            <a:fillRect/>
          </a:stretch>
        </p:blipFill>
        <p:spPr>
          <a:xfrm>
            <a:off x="4696288" y="3516323"/>
            <a:ext cx="3112072" cy="2253810"/>
          </a:xfrm>
          <a:prstGeom prst="rect">
            <a:avLst/>
          </a:prstGeom>
        </p:spPr>
      </p:pic>
      <p:pic>
        <p:nvPicPr>
          <p:cNvPr id="11" name="Picture 10">
            <a:extLst>
              <a:ext uri="{FF2B5EF4-FFF2-40B4-BE49-F238E27FC236}">
                <a16:creationId xmlns:a16="http://schemas.microsoft.com/office/drawing/2014/main" id="{A147EC6D-6190-424B-BC25-F9ACD743A0BE}"/>
              </a:ext>
            </a:extLst>
          </p:cNvPr>
          <p:cNvPicPr>
            <a:picLocks noChangeAspect="1"/>
          </p:cNvPicPr>
          <p:nvPr/>
        </p:nvPicPr>
        <p:blipFill>
          <a:blip r:embed="rId7"/>
          <a:stretch>
            <a:fillRect/>
          </a:stretch>
        </p:blipFill>
        <p:spPr>
          <a:xfrm>
            <a:off x="7846653" y="1277771"/>
            <a:ext cx="3111795" cy="2238552"/>
          </a:xfrm>
          <a:prstGeom prst="rect">
            <a:avLst/>
          </a:prstGeom>
        </p:spPr>
      </p:pic>
      <p:pic>
        <p:nvPicPr>
          <p:cNvPr id="12" name="Picture 11">
            <a:extLst>
              <a:ext uri="{FF2B5EF4-FFF2-40B4-BE49-F238E27FC236}">
                <a16:creationId xmlns:a16="http://schemas.microsoft.com/office/drawing/2014/main" id="{BF860A62-F709-FD49-9628-5494C16C0535}"/>
              </a:ext>
            </a:extLst>
          </p:cNvPr>
          <p:cNvPicPr>
            <a:picLocks noChangeAspect="1"/>
          </p:cNvPicPr>
          <p:nvPr/>
        </p:nvPicPr>
        <p:blipFill>
          <a:blip r:embed="rId8"/>
          <a:stretch>
            <a:fillRect/>
          </a:stretch>
        </p:blipFill>
        <p:spPr>
          <a:xfrm>
            <a:off x="7844979" y="3516324"/>
            <a:ext cx="3113470" cy="2254822"/>
          </a:xfrm>
          <a:prstGeom prst="rect">
            <a:avLst/>
          </a:prstGeom>
        </p:spPr>
      </p:pic>
      <p:sp>
        <p:nvSpPr>
          <p:cNvPr id="13" name="TextBox 12">
            <a:extLst>
              <a:ext uri="{FF2B5EF4-FFF2-40B4-BE49-F238E27FC236}">
                <a16:creationId xmlns:a16="http://schemas.microsoft.com/office/drawing/2014/main" id="{73E4704B-A3DB-6747-8444-EC7316B69554}"/>
              </a:ext>
            </a:extLst>
          </p:cNvPr>
          <p:cNvSpPr txBox="1"/>
          <p:nvPr/>
        </p:nvSpPr>
        <p:spPr>
          <a:xfrm>
            <a:off x="2466679" y="5770133"/>
            <a:ext cx="1952090" cy="373813"/>
          </a:xfrm>
          <a:prstGeom prst="rect">
            <a:avLst/>
          </a:prstGeom>
          <a:noFill/>
        </p:spPr>
        <p:txBody>
          <a:bodyPr wrap="square" lIns="0" tIns="0" rIns="0" bIns="0" rtlCol="0" anchor="t">
            <a:noAutofit/>
          </a:bodyPr>
          <a:lstStyle/>
          <a:p>
            <a:pPr algn="l"/>
            <a:r>
              <a:rPr lang="en-US" sz="1400" b="1" dirty="0">
                <a:latin typeface="Roboto Light" panose="02000000000000000000" pitchFamily="2" charset="0"/>
                <a:ea typeface="Roboto Light" panose="02000000000000000000" pitchFamily="2" charset="0"/>
              </a:rPr>
              <a:t>Store 77 VS Store 233</a:t>
            </a:r>
          </a:p>
        </p:txBody>
      </p:sp>
      <p:sp>
        <p:nvSpPr>
          <p:cNvPr id="14" name="TextBox 13">
            <a:extLst>
              <a:ext uri="{FF2B5EF4-FFF2-40B4-BE49-F238E27FC236}">
                <a16:creationId xmlns:a16="http://schemas.microsoft.com/office/drawing/2014/main" id="{5C09149F-2F35-B94C-BFF1-03B50F17B804}"/>
              </a:ext>
            </a:extLst>
          </p:cNvPr>
          <p:cNvSpPr txBox="1"/>
          <p:nvPr/>
        </p:nvSpPr>
        <p:spPr>
          <a:xfrm>
            <a:off x="5578751" y="5770133"/>
            <a:ext cx="1952090" cy="373813"/>
          </a:xfrm>
          <a:prstGeom prst="rect">
            <a:avLst/>
          </a:prstGeom>
          <a:noFill/>
        </p:spPr>
        <p:txBody>
          <a:bodyPr wrap="square" lIns="0" tIns="0" rIns="0" bIns="0" rtlCol="0" anchor="t">
            <a:noAutofit/>
          </a:bodyPr>
          <a:lstStyle/>
          <a:p>
            <a:pPr algn="l"/>
            <a:r>
              <a:rPr lang="en-US" sz="1400" b="1" dirty="0">
                <a:latin typeface="Roboto Light" panose="02000000000000000000" pitchFamily="2" charset="0"/>
                <a:ea typeface="Roboto Light" panose="02000000000000000000" pitchFamily="2" charset="0"/>
              </a:rPr>
              <a:t>Store 86 VS Store 155</a:t>
            </a:r>
          </a:p>
        </p:txBody>
      </p:sp>
      <p:sp>
        <p:nvSpPr>
          <p:cNvPr id="15" name="TextBox 14">
            <a:extLst>
              <a:ext uri="{FF2B5EF4-FFF2-40B4-BE49-F238E27FC236}">
                <a16:creationId xmlns:a16="http://schemas.microsoft.com/office/drawing/2014/main" id="{7A49445D-5584-E649-83B1-8D8172DDD0A9}"/>
              </a:ext>
            </a:extLst>
          </p:cNvPr>
          <p:cNvSpPr txBox="1"/>
          <p:nvPr/>
        </p:nvSpPr>
        <p:spPr>
          <a:xfrm>
            <a:off x="8473255" y="5770133"/>
            <a:ext cx="1952090" cy="373813"/>
          </a:xfrm>
          <a:prstGeom prst="rect">
            <a:avLst/>
          </a:prstGeom>
          <a:noFill/>
        </p:spPr>
        <p:txBody>
          <a:bodyPr wrap="square" lIns="0" tIns="0" rIns="0" bIns="0" rtlCol="0" anchor="t">
            <a:noAutofit/>
          </a:bodyPr>
          <a:lstStyle/>
          <a:p>
            <a:pPr algn="l"/>
            <a:r>
              <a:rPr lang="en-US" sz="1400" b="1" dirty="0">
                <a:latin typeface="Roboto Light" panose="02000000000000000000" pitchFamily="2" charset="0"/>
                <a:ea typeface="Roboto Light" panose="02000000000000000000" pitchFamily="2" charset="0"/>
              </a:rPr>
              <a:t>Store 88 VS Store 237</a:t>
            </a:r>
          </a:p>
        </p:txBody>
      </p:sp>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p:txBody>
          <a:bodyPr/>
          <a:lstStyle/>
          <a:p>
            <a:r>
              <a:rPr lang="en-AU"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96975" y="1905000"/>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5" y="4095579"/>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a:solidFill>
                  <a:srgbClr val="000000"/>
                </a:solidFill>
                <a:latin typeface="Roboto Light" panose="02000000000000000000" pitchFamily="2" charset="0"/>
                <a:ea typeface="Roboto Light" panose="02000000000000000000" pitchFamily="2" charset="0"/>
              </a:rPr>
              <a:t>02</a:t>
            </a:r>
            <a:endParaRPr lang="en-AU" dirty="0" err="1">
              <a:solidFill>
                <a:srgbClr val="000000"/>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736F57D6-777D-47CD-9A7C-C2F9BFD0AD6D}"/>
              </a:ext>
            </a:extLst>
          </p:cNvPr>
          <p:cNvSpPr txBox="1"/>
          <p:nvPr/>
        </p:nvSpPr>
        <p:spPr>
          <a:xfrm>
            <a:off x="1935586" y="1967886"/>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Customer Analytics</a:t>
            </a:r>
          </a:p>
          <a:p>
            <a:pPr algn="l"/>
            <a:endParaRPr lang="en-AU" sz="1400" dirty="0">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4158465"/>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Uplift Test</a:t>
            </a:r>
          </a:p>
          <a:p>
            <a:pPr algn="l"/>
            <a:endParaRPr lang="en-AU"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7C949C27-3E05-4AA4-A1A8-5696F6F3C356}"/>
              </a:ext>
            </a:extLst>
          </p:cNvPr>
          <p:cNvSpPr txBox="1"/>
          <p:nvPr/>
        </p:nvSpPr>
        <p:spPr>
          <a:xfrm>
            <a:off x="4075265" y="1967887"/>
            <a:ext cx="7580989" cy="1718742"/>
          </a:xfrm>
          <a:prstGeom prst="rect">
            <a:avLst/>
          </a:prstGeom>
          <a:noFill/>
        </p:spPr>
        <p:txBody>
          <a:bodyPr wrap="square" lIns="0" tIns="0" rIns="0" bIns="0" rtlCol="0" anchor="t">
            <a:noAutofit/>
          </a:bodyPr>
          <a:lstStyle/>
          <a:p>
            <a:pPr algn="l"/>
            <a:r>
              <a:rPr lang="en-AU" sz="1200" dirty="0">
                <a:latin typeface="Roboto Light" panose="02000000000000000000" pitchFamily="2" charset="0"/>
                <a:ea typeface="Roboto Light" panose="02000000000000000000" pitchFamily="2" charset="0"/>
              </a:rPr>
              <a:t>Top 3 Total Sales are contributed by Budget – Older Families, </a:t>
            </a:r>
          </a:p>
          <a:p>
            <a:pPr algn="l"/>
            <a:r>
              <a:rPr lang="en-AU" sz="1200" dirty="0">
                <a:latin typeface="Roboto Light" panose="02000000000000000000" pitchFamily="2" charset="0"/>
                <a:ea typeface="Roboto Light" panose="02000000000000000000" pitchFamily="2" charset="0"/>
              </a:rPr>
              <a:t>		                 Mainstream – Young Singles/Couples, </a:t>
            </a:r>
          </a:p>
          <a:p>
            <a:pPr algn="l"/>
            <a:r>
              <a:rPr lang="en-AU" sz="1200" dirty="0">
                <a:latin typeface="Roboto Light" panose="02000000000000000000" pitchFamily="2" charset="0"/>
                <a:ea typeface="Roboto Light" panose="02000000000000000000" pitchFamily="2" charset="0"/>
              </a:rPr>
              <a:t>		                 Mainstream – Retirees</a:t>
            </a:r>
          </a:p>
          <a:p>
            <a:pPr algn="l"/>
            <a:r>
              <a:rPr lang="en-AU" sz="1200" dirty="0">
                <a:latin typeface="Roboto Light" panose="02000000000000000000" pitchFamily="2" charset="0"/>
                <a:ea typeface="Roboto Light" panose="02000000000000000000" pitchFamily="2" charset="0"/>
              </a:rPr>
              <a:t>  - Older Families have highest customer value regarding sales per capita and number of chips bought</a:t>
            </a:r>
          </a:p>
          <a:p>
            <a:pPr algn="l"/>
            <a:r>
              <a:rPr lang="en-AU" sz="1200" dirty="0">
                <a:latin typeface="Roboto Light" panose="02000000000000000000" pitchFamily="2" charset="0"/>
                <a:ea typeface="Roboto Light" panose="02000000000000000000" pitchFamily="2" charset="0"/>
              </a:rPr>
              <a:t>  - Mainstream – Young Singles/Couples is the largest customer segmentation and willing to buy more unit price        and bigger pack size. </a:t>
            </a:r>
          </a:p>
        </p:txBody>
      </p:sp>
      <p:sp>
        <p:nvSpPr>
          <p:cNvPr id="9" name="TextBox 8">
            <a:extLst>
              <a:ext uri="{FF2B5EF4-FFF2-40B4-BE49-F238E27FC236}">
                <a16:creationId xmlns:a16="http://schemas.microsoft.com/office/drawing/2014/main" id="{FF9D96EA-4B80-4F92-A071-B09915E427CE}"/>
              </a:ext>
            </a:extLst>
          </p:cNvPr>
          <p:cNvSpPr txBox="1"/>
          <p:nvPr/>
        </p:nvSpPr>
        <p:spPr>
          <a:xfrm>
            <a:off x="4075265" y="4158466"/>
            <a:ext cx="7580989" cy="1718742"/>
          </a:xfrm>
          <a:prstGeom prst="rect">
            <a:avLst/>
          </a:prstGeom>
          <a:noFill/>
        </p:spPr>
        <p:txBody>
          <a:bodyPr wrap="square" lIns="0" tIns="0" rIns="0" bIns="0" rtlCol="0" anchor="t">
            <a:noAutofit/>
          </a:bodyPr>
          <a:lstStyle/>
          <a:p>
            <a:r>
              <a:rPr lang="en-AU" sz="1200" dirty="0">
                <a:latin typeface="Roboto Light" panose="02000000000000000000" pitchFamily="2" charset="0"/>
                <a:ea typeface="Roboto Light" panose="02000000000000000000" pitchFamily="2" charset="0"/>
              </a:rPr>
              <a:t>We found control store 233, 155, 237 for trial stores 77, 86, 88 respectively. </a:t>
            </a:r>
          </a:p>
          <a:p>
            <a:r>
              <a:rPr lang="en-AU" sz="1200" dirty="0">
                <a:latin typeface="Roboto Light" panose="02000000000000000000" pitchFamily="2" charset="0"/>
                <a:ea typeface="Roboto Light" panose="02000000000000000000" pitchFamily="2" charset="0"/>
              </a:rPr>
              <a:t>  - The results for trial store 77 and 88 during the trial period (Feb 2019 – Apr 2019) show a significant different in the at least two of the three trial months</a:t>
            </a:r>
          </a:p>
          <a:p>
            <a:r>
              <a:rPr lang="en-AU" sz="1200" dirty="0">
                <a:latin typeface="Roboto Light" panose="02000000000000000000" pitchFamily="2" charset="0"/>
                <a:ea typeface="Roboto Light" panose="02000000000000000000" pitchFamily="2" charset="0"/>
              </a:rPr>
              <a:t>  - The trial was different in trial store 86, and shows a significant increase in sales</a:t>
            </a: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Category</a:t>
            </a:r>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pPr algn="ctr"/>
            <a:r>
              <a:rPr lang="en-AU" dirty="0"/>
              <a:t>	Mainstream – Young Singles/Couples is our </a:t>
            </a:r>
          </a:p>
          <a:p>
            <a:pPr algn="ctr"/>
            <a:r>
              <a:rPr lang="en-AU" dirty="0"/>
              <a:t>Target Customer Segment</a:t>
            </a:r>
          </a:p>
        </p:txBody>
      </p:sp>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graphicFrame>
        <p:nvGraphicFramePr>
          <p:cNvPr id="5" name="Diagram 4">
            <a:extLst>
              <a:ext uri="{FF2B5EF4-FFF2-40B4-BE49-F238E27FC236}">
                <a16:creationId xmlns:a16="http://schemas.microsoft.com/office/drawing/2014/main" id="{BE935E40-F70A-0E4C-B085-6AFD32048A11}"/>
              </a:ext>
            </a:extLst>
          </p:cNvPr>
          <p:cNvGraphicFramePr/>
          <p:nvPr>
            <p:extLst>
              <p:ext uri="{D42A27DB-BD31-4B8C-83A1-F6EECF244321}">
                <p14:modId xmlns:p14="http://schemas.microsoft.com/office/powerpoint/2010/main" val="3105216346"/>
              </p:ext>
            </p:extLst>
          </p:nvPr>
        </p:nvGraphicFramePr>
        <p:xfrm>
          <a:off x="2824845" y="1380513"/>
          <a:ext cx="7223859" cy="4742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4340DA2-322A-E541-9E70-3316FE7C60BA}"/>
              </a:ext>
            </a:extLst>
          </p:cNvPr>
          <p:cNvSpPr txBox="1"/>
          <p:nvPr/>
        </p:nvSpPr>
        <p:spPr>
          <a:xfrm>
            <a:off x="7335748" y="606175"/>
            <a:ext cx="0" cy="0"/>
          </a:xfrm>
          <a:prstGeom prst="rect">
            <a:avLst/>
          </a:prstGeom>
          <a:noFill/>
        </p:spPr>
        <p:txBody>
          <a:bodyPr wrap="none" lIns="0" tIns="0" rIns="0" bIns="0" rtlCol="0" anchor="t">
            <a:noAutofit/>
          </a:bodyPr>
          <a:lstStyle/>
          <a:p>
            <a:pPr algn="l"/>
            <a:endParaRPr lang="en-US" sz="1200" dirty="0" err="1">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pPr algn="ctr"/>
            <a:r>
              <a:rPr lang="en-AU" dirty="0"/>
              <a:t>Popular Chip Brands by Customer Segment</a:t>
            </a:r>
          </a:p>
          <a:p>
            <a:pPr algn="ctr"/>
            <a:r>
              <a:rPr lang="en-AU" sz="1400" dirty="0"/>
              <a:t>Kettle is the best selling brand, especially in Mainstream-Young Singles/Couples</a:t>
            </a:r>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sp>
        <p:nvSpPr>
          <p:cNvPr id="3" name="TextBox 2">
            <a:extLst>
              <a:ext uri="{FF2B5EF4-FFF2-40B4-BE49-F238E27FC236}">
                <a16:creationId xmlns:a16="http://schemas.microsoft.com/office/drawing/2014/main" id="{FB36EBEB-16C4-0B44-9DE6-9FF47D24DEB6}"/>
              </a:ext>
            </a:extLst>
          </p:cNvPr>
          <p:cNvSpPr txBox="1"/>
          <p:nvPr/>
        </p:nvSpPr>
        <p:spPr>
          <a:xfrm>
            <a:off x="2140772" y="6519134"/>
            <a:ext cx="0" cy="0"/>
          </a:xfrm>
          <a:prstGeom prst="rect">
            <a:avLst/>
          </a:prstGeom>
          <a:noFill/>
        </p:spPr>
        <p:txBody>
          <a:bodyPr wrap="none" lIns="0" tIns="0" rIns="0" bIns="0" rtlCol="0" anchor="t">
            <a:noAutofit/>
          </a:bodyPr>
          <a:lstStyle/>
          <a:p>
            <a:pPr algn="l"/>
            <a:endParaRPr lang="en-US" sz="1200" dirty="0" err="1">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4333390E-5A21-504D-88F3-322BC85522AB}"/>
              </a:ext>
            </a:extLst>
          </p:cNvPr>
          <p:cNvPicPr>
            <a:picLocks noChangeAspect="1"/>
          </p:cNvPicPr>
          <p:nvPr/>
        </p:nvPicPr>
        <p:blipFill>
          <a:blip r:embed="rId3"/>
          <a:stretch>
            <a:fillRect/>
          </a:stretch>
        </p:blipFill>
        <p:spPr>
          <a:xfrm>
            <a:off x="4856479" y="1277771"/>
            <a:ext cx="7043615" cy="4554069"/>
          </a:xfrm>
          <a:prstGeom prst="rect">
            <a:avLst/>
          </a:prstGeom>
        </p:spPr>
      </p:pic>
      <p:pic>
        <p:nvPicPr>
          <p:cNvPr id="7" name="Picture 6">
            <a:extLst>
              <a:ext uri="{FF2B5EF4-FFF2-40B4-BE49-F238E27FC236}">
                <a16:creationId xmlns:a16="http://schemas.microsoft.com/office/drawing/2014/main" id="{2E30848A-2B66-FD4A-9ED4-F7660A8CC5CA}"/>
              </a:ext>
            </a:extLst>
          </p:cNvPr>
          <p:cNvPicPr>
            <a:picLocks noChangeAspect="1"/>
          </p:cNvPicPr>
          <p:nvPr/>
        </p:nvPicPr>
        <p:blipFill>
          <a:blip r:embed="rId4"/>
          <a:stretch>
            <a:fillRect/>
          </a:stretch>
        </p:blipFill>
        <p:spPr>
          <a:xfrm>
            <a:off x="1196975" y="1277771"/>
            <a:ext cx="3573498" cy="1749909"/>
          </a:xfrm>
          <a:prstGeom prst="rect">
            <a:avLst/>
          </a:prstGeom>
        </p:spPr>
      </p:pic>
      <p:pic>
        <p:nvPicPr>
          <p:cNvPr id="8" name="Picture 7">
            <a:extLst>
              <a:ext uri="{FF2B5EF4-FFF2-40B4-BE49-F238E27FC236}">
                <a16:creationId xmlns:a16="http://schemas.microsoft.com/office/drawing/2014/main" id="{F94AA589-80E7-F148-8CFE-B87D2D96FDB2}"/>
              </a:ext>
            </a:extLst>
          </p:cNvPr>
          <p:cNvPicPr>
            <a:picLocks noChangeAspect="1"/>
          </p:cNvPicPr>
          <p:nvPr/>
        </p:nvPicPr>
        <p:blipFill>
          <a:blip r:embed="rId5"/>
          <a:stretch>
            <a:fillRect/>
          </a:stretch>
        </p:blipFill>
        <p:spPr>
          <a:xfrm>
            <a:off x="1196975" y="3027680"/>
            <a:ext cx="3622715" cy="1513840"/>
          </a:xfrm>
          <a:prstGeom prst="rect">
            <a:avLst/>
          </a:prstGeom>
        </p:spPr>
      </p:pic>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pPr algn="ctr"/>
            <a:r>
              <a:rPr lang="en-AU" dirty="0"/>
              <a:t>Mainstream – Young Singles/Couples are willing to buy bigger size and higher unit price chips.</a:t>
            </a:r>
          </a:p>
        </p:txBody>
      </p:sp>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5" name="Picture 4">
            <a:extLst>
              <a:ext uri="{FF2B5EF4-FFF2-40B4-BE49-F238E27FC236}">
                <a16:creationId xmlns:a16="http://schemas.microsoft.com/office/drawing/2014/main" id="{41E9B9E3-A7BB-254A-A645-1009DAFDDC20}"/>
              </a:ext>
            </a:extLst>
          </p:cNvPr>
          <p:cNvPicPr>
            <a:picLocks noChangeAspect="1"/>
          </p:cNvPicPr>
          <p:nvPr/>
        </p:nvPicPr>
        <p:blipFill>
          <a:blip r:embed="rId3"/>
          <a:stretch>
            <a:fillRect/>
          </a:stretch>
        </p:blipFill>
        <p:spPr>
          <a:xfrm>
            <a:off x="1402422" y="1352289"/>
            <a:ext cx="4489807" cy="4607960"/>
          </a:xfrm>
          <a:prstGeom prst="rect">
            <a:avLst/>
          </a:prstGeom>
        </p:spPr>
      </p:pic>
      <p:pic>
        <p:nvPicPr>
          <p:cNvPr id="6" name="Picture 5">
            <a:extLst>
              <a:ext uri="{FF2B5EF4-FFF2-40B4-BE49-F238E27FC236}">
                <a16:creationId xmlns:a16="http://schemas.microsoft.com/office/drawing/2014/main" id="{6E692BB4-34A8-7843-815F-622237C9D6F4}"/>
              </a:ext>
            </a:extLst>
          </p:cNvPr>
          <p:cNvPicPr>
            <a:picLocks noChangeAspect="1"/>
          </p:cNvPicPr>
          <p:nvPr/>
        </p:nvPicPr>
        <p:blipFill>
          <a:blip r:embed="rId4"/>
          <a:stretch>
            <a:fillRect/>
          </a:stretch>
        </p:blipFill>
        <p:spPr>
          <a:xfrm>
            <a:off x="6436775" y="1352289"/>
            <a:ext cx="4751959" cy="4607960"/>
          </a:xfrm>
          <a:prstGeom prst="rect">
            <a:avLst/>
          </a:prstGeom>
        </p:spPr>
      </p:pic>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Trial store performance</a:t>
            </a: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Explanation of the control store vs other stores</a:t>
            </a:r>
          </a:p>
        </p:txBody>
      </p:sp>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graphicFrame>
        <p:nvGraphicFramePr>
          <p:cNvPr id="3" name="Diagram 2">
            <a:extLst>
              <a:ext uri="{FF2B5EF4-FFF2-40B4-BE49-F238E27FC236}">
                <a16:creationId xmlns:a16="http://schemas.microsoft.com/office/drawing/2014/main" id="{EA40E47C-6B1A-944A-830D-28C24E6E2409}"/>
              </a:ext>
            </a:extLst>
          </p:cNvPr>
          <p:cNvGraphicFramePr/>
          <p:nvPr>
            <p:extLst>
              <p:ext uri="{D42A27DB-BD31-4B8C-83A1-F6EECF244321}">
                <p14:modId xmlns:p14="http://schemas.microsoft.com/office/powerpoint/2010/main" val="4257561868"/>
              </p:ext>
            </p:extLst>
          </p:nvPr>
        </p:nvGraphicFramePr>
        <p:xfrm>
          <a:off x="2124466" y="1418308"/>
          <a:ext cx="8211335" cy="4170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6701</TotalTime>
  <Words>576</Words>
  <Application>Microsoft Macintosh PowerPoint</Application>
  <PresentationFormat>Widescreen</PresentationFormat>
  <Paragraphs>64</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Roboto</vt:lpstr>
      <vt:lpstr>Calibri</vt:lpstr>
      <vt:lpstr>Roboto Medium</vt:lpstr>
      <vt:lpstr>Arial</vt:lpstr>
      <vt:lpstr>Roboto Light</vt:lpstr>
      <vt:lpstr>Office Theme</vt:lpstr>
      <vt:lpstr>Category review: Chips</vt:lpstr>
      <vt:lpstr>PowerPoint Presentation</vt:lpstr>
      <vt:lpstr>PowerPoint Presentation</vt:lpstr>
      <vt:lpstr>01</vt:lpstr>
      <vt:lpstr>PowerPoint Presentation</vt:lpstr>
      <vt:lpstr>PowerPoint Presentation</vt:lpstr>
      <vt:lpstr>PowerPoint Presentation</vt:lpstr>
      <vt:lpstr>02</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Cui, Murong</cp:lastModifiedBy>
  <cp:revision>476</cp:revision>
  <dcterms:created xsi:type="dcterms:W3CDTF">2018-02-07T23:23:24Z</dcterms:created>
  <dcterms:modified xsi:type="dcterms:W3CDTF">2021-02-11T22:19:42Z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